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lCze4zgDmD7tw392UlMOo7nv6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16"/>
  </p:normalViewPr>
  <p:slideViewPr>
    <p:cSldViewPr snapToGrid="0">
      <p:cViewPr varScale="1">
        <p:scale>
          <a:sx n="103" d="100"/>
          <a:sy n="103"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7" name="Google Shape;3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3" name="Google Shape;373;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2"/>
        <p:cNvGrpSpPr/>
        <p:nvPr/>
      </p:nvGrpSpPr>
      <p:grpSpPr>
        <a:xfrm>
          <a:off x="0" y="0"/>
          <a:ext cx="0" cy="0"/>
          <a:chOff x="0" y="0"/>
          <a:chExt cx="0" cy="0"/>
        </a:xfrm>
      </p:grpSpPr>
      <p:pic>
        <p:nvPicPr>
          <p:cNvPr id="13" name="Google Shape;13;p33" descr="HD-ShadowLong.png"/>
          <p:cNvPicPr preferRelativeResize="0"/>
          <p:nvPr/>
        </p:nvPicPr>
        <p:blipFill rotWithShape="1">
          <a:blip r:embed="rId2">
            <a:alphaModFix/>
          </a:blip>
          <a:srcRect/>
          <a:stretch/>
        </p:blipFill>
        <p:spPr>
          <a:xfrm>
            <a:off x="1" y="4242851"/>
            <a:ext cx="8968084" cy="275942"/>
          </a:xfrm>
          <a:prstGeom prst="rect">
            <a:avLst/>
          </a:prstGeom>
          <a:noFill/>
          <a:ln>
            <a:noFill/>
          </a:ln>
        </p:spPr>
      </p:pic>
      <p:pic>
        <p:nvPicPr>
          <p:cNvPr id="14" name="Google Shape;14;p33" descr="HD-ShadowShort.png"/>
          <p:cNvPicPr preferRelativeResize="0"/>
          <p:nvPr/>
        </p:nvPicPr>
        <p:blipFill rotWithShape="1">
          <a:blip r:embed="rId3">
            <a:alphaModFix/>
          </a:blip>
          <a:srcRect/>
          <a:stretch/>
        </p:blipFill>
        <p:spPr>
          <a:xfrm>
            <a:off x="9111716" y="4243845"/>
            <a:ext cx="3077108" cy="276940"/>
          </a:xfrm>
          <a:prstGeom prst="rect">
            <a:avLst/>
          </a:prstGeom>
          <a:noFill/>
          <a:ln>
            <a:noFill/>
          </a:ln>
        </p:spPr>
      </p:pic>
      <p:sp>
        <p:nvSpPr>
          <p:cNvPr id="15" name="Google Shape;15;p33"/>
          <p:cNvSpPr/>
          <p:nvPr/>
        </p:nvSpPr>
        <p:spPr>
          <a:xfrm>
            <a:off x="0" y="2590078"/>
            <a:ext cx="8968085" cy="1660332"/>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3"/>
          <p:cNvSpPr/>
          <p:nvPr/>
        </p:nvSpPr>
        <p:spPr>
          <a:xfrm>
            <a:off x="9111715" y="2590078"/>
            <a:ext cx="3077109" cy="166033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3"/>
          <p:cNvSpPr txBox="1">
            <a:spLocks noGrp="1"/>
          </p:cNvSpPr>
          <p:nvPr>
            <p:ph type="ctrTitle"/>
          </p:nvPr>
        </p:nvSpPr>
        <p:spPr>
          <a:xfrm>
            <a:off x="680322" y="2733709"/>
            <a:ext cx="8144134" cy="1373070"/>
          </a:xfrm>
          <a:prstGeom prst="rect">
            <a:avLst/>
          </a:prstGeom>
          <a:noFill/>
          <a:ln>
            <a:noFill/>
          </a:ln>
        </p:spPr>
        <p:txBody>
          <a:bodyPr spcFirstLastPara="1" wrap="square" lIns="91425" tIns="45700" rIns="91425" bIns="45700" anchor="b" anchorCtr="0">
            <a:noAutofit/>
          </a:bodyPr>
          <a:lstStyle>
            <a:lvl1pPr lvl="0" algn="r">
              <a:lnSpc>
                <a:spcPct val="90000"/>
              </a:lnSpc>
              <a:spcBef>
                <a:spcPts val="0"/>
              </a:spcBef>
              <a:spcAft>
                <a:spcPts val="0"/>
              </a:spcAft>
              <a:buClr>
                <a:schemeClr val="lt1"/>
              </a:buClr>
              <a:buSzPts val="5400"/>
              <a:buFont typeface="Trebuchet MS"/>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3"/>
          <p:cNvSpPr txBox="1">
            <a:spLocks noGrp="1"/>
          </p:cNvSpPr>
          <p:nvPr>
            <p:ph type="subTitle" idx="1"/>
          </p:nvPr>
        </p:nvSpPr>
        <p:spPr>
          <a:xfrm>
            <a:off x="680322" y="4394039"/>
            <a:ext cx="8144134" cy="1117687"/>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Clr>
                <a:schemeClr val="lt1"/>
              </a:buClr>
              <a:buSzPts val="2000"/>
              <a:buNone/>
              <a:defRPr sz="20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9" name="Google Shape;19;p33"/>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3"/>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3"/>
          <p:cNvSpPr txBox="1">
            <a:spLocks noGrp="1"/>
          </p:cNvSpPr>
          <p:nvPr>
            <p:ph type="sldNum" idx="12"/>
          </p:nvPr>
        </p:nvSpPr>
        <p:spPr>
          <a:xfrm>
            <a:off x="9255346" y="2750337"/>
            <a:ext cx="1171888" cy="1356442"/>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oto Panorâmica com Legenda">
  <p:cSld name="Foto Panorâmica com Legenda">
    <p:spTree>
      <p:nvGrpSpPr>
        <p:cNvPr id="1" name="Shape 103"/>
        <p:cNvGrpSpPr/>
        <p:nvPr/>
      </p:nvGrpSpPr>
      <p:grpSpPr>
        <a:xfrm>
          <a:off x="0" y="0"/>
          <a:ext cx="0" cy="0"/>
          <a:chOff x="0" y="0"/>
          <a:chExt cx="0" cy="0"/>
        </a:xfrm>
      </p:grpSpPr>
      <p:pic>
        <p:nvPicPr>
          <p:cNvPr id="104" name="Google Shape;104;p42"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05" name="Google Shape;105;p42"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06" name="Google Shape;106;p42"/>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2"/>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2"/>
          <p:cNvSpPr txBox="1">
            <a:spLocks noGrp="1"/>
          </p:cNvSpPr>
          <p:nvPr>
            <p:ph type="title"/>
          </p:nvPr>
        </p:nvSpPr>
        <p:spPr>
          <a:xfrm>
            <a:off x="680322" y="4711616"/>
            <a:ext cx="9613859" cy="4530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400"/>
              <a:buFont typeface="Trebuchet MS"/>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42"/>
          <p:cNvSpPr>
            <a:spLocks noGrp="1"/>
          </p:cNvSpPr>
          <p:nvPr>
            <p:ph type="pic" idx="2"/>
          </p:nvPr>
        </p:nvSpPr>
        <p:spPr>
          <a:xfrm>
            <a:off x="680322" y="609597"/>
            <a:ext cx="9613859" cy="3589575"/>
          </a:xfrm>
          <a:prstGeom prst="rect">
            <a:avLst/>
          </a:prstGeom>
          <a:noFill/>
          <a:ln>
            <a:noFill/>
          </a:ln>
          <a:effectLst>
            <a:outerShdw blurRad="76200" dist="63500" dir="5040000" algn="tl" rotWithShape="0">
              <a:srgbClr val="000000">
                <a:alpha val="41176"/>
              </a:srgbClr>
            </a:outerShdw>
          </a:effectLst>
        </p:spPr>
      </p:sp>
      <p:sp>
        <p:nvSpPr>
          <p:cNvPr id="110" name="Google Shape;110;p42"/>
          <p:cNvSpPr txBox="1">
            <a:spLocks noGrp="1"/>
          </p:cNvSpPr>
          <p:nvPr>
            <p:ph type="body" idx="1"/>
          </p:nvPr>
        </p:nvSpPr>
        <p:spPr>
          <a:xfrm>
            <a:off x="680319" y="5169583"/>
            <a:ext cx="9613862" cy="6229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11" name="Google Shape;111;p42"/>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42"/>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2"/>
          <p:cNvSpPr txBox="1">
            <a:spLocks noGrp="1"/>
          </p:cNvSpPr>
          <p:nvPr>
            <p:ph type="sldNum" idx="12"/>
          </p:nvPr>
        </p:nvSpPr>
        <p:spPr>
          <a:xfrm>
            <a:off x="10729455" y="4711309"/>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e Legenda">
  <p:cSld name="Título e Legenda">
    <p:spTree>
      <p:nvGrpSpPr>
        <p:cNvPr id="1" name="Shape 114"/>
        <p:cNvGrpSpPr/>
        <p:nvPr/>
      </p:nvGrpSpPr>
      <p:grpSpPr>
        <a:xfrm>
          <a:off x="0" y="0"/>
          <a:ext cx="0" cy="0"/>
          <a:chOff x="0" y="0"/>
          <a:chExt cx="0" cy="0"/>
        </a:xfrm>
      </p:grpSpPr>
      <p:pic>
        <p:nvPicPr>
          <p:cNvPr id="115" name="Google Shape;115;p43"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16" name="Google Shape;116;p43"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17" name="Google Shape;117;p43"/>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3"/>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3"/>
          <p:cNvSpPr txBox="1">
            <a:spLocks noGrp="1"/>
          </p:cNvSpPr>
          <p:nvPr>
            <p:ph type="title"/>
          </p:nvPr>
        </p:nvSpPr>
        <p:spPr>
          <a:xfrm>
            <a:off x="680322" y="609597"/>
            <a:ext cx="9613858" cy="35927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43"/>
          <p:cNvSpPr txBox="1">
            <a:spLocks noGrp="1"/>
          </p:cNvSpPr>
          <p:nvPr>
            <p:ph type="body" idx="1"/>
          </p:nvPr>
        </p:nvSpPr>
        <p:spPr>
          <a:xfrm>
            <a:off x="680322" y="4711615"/>
            <a:ext cx="9613859" cy="109078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21" name="Google Shape;121;p43"/>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3"/>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3"/>
          <p:cNvSpPr txBox="1">
            <a:spLocks noGrp="1"/>
          </p:cNvSpPr>
          <p:nvPr>
            <p:ph type="sldNum" idx="12"/>
          </p:nvPr>
        </p:nvSpPr>
        <p:spPr>
          <a:xfrm>
            <a:off x="10729455" y="4711615"/>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ção com Legenda">
  <p:cSld name="Citação com Legenda">
    <p:spTree>
      <p:nvGrpSpPr>
        <p:cNvPr id="1" name="Shape 124"/>
        <p:cNvGrpSpPr/>
        <p:nvPr/>
      </p:nvGrpSpPr>
      <p:grpSpPr>
        <a:xfrm>
          <a:off x="0" y="0"/>
          <a:ext cx="0" cy="0"/>
          <a:chOff x="0" y="0"/>
          <a:chExt cx="0" cy="0"/>
        </a:xfrm>
      </p:grpSpPr>
      <p:pic>
        <p:nvPicPr>
          <p:cNvPr id="125" name="Google Shape;125;p44"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26" name="Google Shape;126;p44"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27" name="Google Shape;127;p44"/>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4"/>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4"/>
          <p:cNvSpPr txBox="1">
            <a:spLocks noGrp="1"/>
          </p:cNvSpPr>
          <p:nvPr>
            <p:ph type="title"/>
          </p:nvPr>
        </p:nvSpPr>
        <p:spPr>
          <a:xfrm>
            <a:off x="1127856" y="609598"/>
            <a:ext cx="8718877" cy="303606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44"/>
          <p:cNvSpPr txBox="1">
            <a:spLocks noGrp="1"/>
          </p:cNvSpPr>
          <p:nvPr>
            <p:ph type="body" idx="1"/>
          </p:nvPr>
        </p:nvSpPr>
        <p:spPr>
          <a:xfrm>
            <a:off x="1402288" y="3653379"/>
            <a:ext cx="8156579" cy="5489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31" name="Google Shape;131;p44"/>
          <p:cNvSpPr txBox="1">
            <a:spLocks noGrp="1"/>
          </p:cNvSpPr>
          <p:nvPr>
            <p:ph type="body" idx="2"/>
          </p:nvPr>
        </p:nvSpPr>
        <p:spPr>
          <a:xfrm>
            <a:off x="680322" y="4711615"/>
            <a:ext cx="9613859" cy="109078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32" name="Google Shape;132;p44"/>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44"/>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44"/>
          <p:cNvSpPr txBox="1">
            <a:spLocks noGrp="1"/>
          </p:cNvSpPr>
          <p:nvPr>
            <p:ph type="sldNum" idx="12"/>
          </p:nvPr>
        </p:nvSpPr>
        <p:spPr>
          <a:xfrm>
            <a:off x="10729455" y="4709925"/>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
        <p:nvSpPr>
          <p:cNvPr id="135" name="Google Shape;135;p44"/>
          <p:cNvSpPr txBox="1"/>
          <p:nvPr/>
        </p:nvSpPr>
        <p:spPr>
          <a:xfrm>
            <a:off x="583572" y="74811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7200"/>
              <a:buFont typeface="Trebuchet MS"/>
              <a:buNone/>
            </a:pPr>
            <a:r>
              <a:rPr lang="pt-BR" sz="7200" b="0" cap="none">
                <a:solidFill>
                  <a:schemeClr val="lt1"/>
                </a:solidFill>
                <a:latin typeface="Trebuchet MS"/>
                <a:ea typeface="Trebuchet MS"/>
                <a:cs typeface="Trebuchet MS"/>
                <a:sym typeface="Trebuchet MS"/>
              </a:rPr>
              <a:t>“</a:t>
            </a:r>
            <a:endParaRPr/>
          </a:p>
        </p:txBody>
      </p:sp>
      <p:sp>
        <p:nvSpPr>
          <p:cNvPr id="136" name="Google Shape;136;p44"/>
          <p:cNvSpPr txBox="1"/>
          <p:nvPr/>
        </p:nvSpPr>
        <p:spPr>
          <a:xfrm>
            <a:off x="9662809" y="3033524"/>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7200"/>
              <a:buFont typeface="Trebuchet MS"/>
              <a:buNone/>
            </a:pPr>
            <a:r>
              <a:rPr lang="pt-BR" sz="7200" b="0" cap="none">
                <a:solidFill>
                  <a:schemeClr val="lt1"/>
                </a:solidFill>
                <a:latin typeface="Trebuchet MS"/>
                <a:ea typeface="Trebuchet MS"/>
                <a:cs typeface="Trebuchet MS"/>
                <a:sym typeface="Trebuchet MS"/>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rtão de Nome">
  <p:cSld name="Cartão de Nome">
    <p:spTree>
      <p:nvGrpSpPr>
        <p:cNvPr id="1" name="Shape 137"/>
        <p:cNvGrpSpPr/>
        <p:nvPr/>
      </p:nvGrpSpPr>
      <p:grpSpPr>
        <a:xfrm>
          <a:off x="0" y="0"/>
          <a:ext cx="0" cy="0"/>
          <a:chOff x="0" y="0"/>
          <a:chExt cx="0" cy="0"/>
        </a:xfrm>
      </p:grpSpPr>
      <p:pic>
        <p:nvPicPr>
          <p:cNvPr id="138" name="Google Shape;138;p45" descr="HD-ShadowLong.png"/>
          <p:cNvPicPr preferRelativeResize="0"/>
          <p:nvPr/>
        </p:nvPicPr>
        <p:blipFill rotWithShape="1">
          <a:blip r:embed="rId2">
            <a:alphaModFix/>
          </a:blip>
          <a:srcRect/>
          <a:stretch/>
        </p:blipFill>
        <p:spPr>
          <a:xfrm>
            <a:off x="1" y="5928628"/>
            <a:ext cx="10437812" cy="321164"/>
          </a:xfrm>
          <a:prstGeom prst="rect">
            <a:avLst/>
          </a:prstGeom>
          <a:noFill/>
          <a:ln>
            <a:noFill/>
          </a:ln>
        </p:spPr>
      </p:pic>
      <p:pic>
        <p:nvPicPr>
          <p:cNvPr id="139" name="Google Shape;139;p45" descr="HD-ShadowShort.png"/>
          <p:cNvPicPr preferRelativeResize="0"/>
          <p:nvPr/>
        </p:nvPicPr>
        <p:blipFill rotWithShape="1">
          <a:blip r:embed="rId3">
            <a:alphaModFix/>
          </a:blip>
          <a:srcRect/>
          <a:stretch/>
        </p:blipFill>
        <p:spPr>
          <a:xfrm>
            <a:off x="10585826" y="5929622"/>
            <a:ext cx="1602997" cy="144270"/>
          </a:xfrm>
          <a:prstGeom prst="rect">
            <a:avLst/>
          </a:prstGeom>
          <a:noFill/>
          <a:ln>
            <a:noFill/>
          </a:ln>
        </p:spPr>
      </p:pic>
      <p:sp>
        <p:nvSpPr>
          <p:cNvPr id="140" name="Google Shape;140;p45"/>
          <p:cNvSpPr/>
          <p:nvPr/>
        </p:nvSpPr>
        <p:spPr>
          <a:xfrm>
            <a:off x="0" y="4567988"/>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5"/>
          <p:cNvSpPr/>
          <p:nvPr/>
        </p:nvSpPr>
        <p:spPr>
          <a:xfrm>
            <a:off x="10585827" y="4567988"/>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5"/>
          <p:cNvSpPr txBox="1">
            <a:spLocks noGrp="1"/>
          </p:cNvSpPr>
          <p:nvPr>
            <p:ph type="title"/>
          </p:nvPr>
        </p:nvSpPr>
        <p:spPr>
          <a:xfrm>
            <a:off x="680319" y="4711615"/>
            <a:ext cx="9613862" cy="5885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45"/>
          <p:cNvSpPr txBox="1">
            <a:spLocks noGrp="1"/>
          </p:cNvSpPr>
          <p:nvPr>
            <p:ph type="body" idx="1"/>
          </p:nvPr>
        </p:nvSpPr>
        <p:spPr>
          <a:xfrm>
            <a:off x="680320" y="5300149"/>
            <a:ext cx="9613862" cy="50225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44" name="Google Shape;144;p45"/>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5"/>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45"/>
          <p:cNvSpPr txBox="1">
            <a:spLocks noGrp="1"/>
          </p:cNvSpPr>
          <p:nvPr>
            <p:ph type="sldNum" idx="12"/>
          </p:nvPr>
        </p:nvSpPr>
        <p:spPr>
          <a:xfrm>
            <a:off x="10729455" y="4709925"/>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nas">
  <p:cSld name="3 Colunas">
    <p:spTree>
      <p:nvGrpSpPr>
        <p:cNvPr id="1" name="Shape 147"/>
        <p:cNvGrpSpPr/>
        <p:nvPr/>
      </p:nvGrpSpPr>
      <p:grpSpPr>
        <a:xfrm>
          <a:off x="0" y="0"/>
          <a:ext cx="0" cy="0"/>
          <a:chOff x="0" y="0"/>
          <a:chExt cx="0" cy="0"/>
        </a:xfrm>
      </p:grpSpPr>
      <p:pic>
        <p:nvPicPr>
          <p:cNvPr id="148" name="Google Shape;148;p46"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149" name="Google Shape;149;p46"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150" name="Google Shape;150;p46"/>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6"/>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6"/>
          <p:cNvSpPr txBox="1">
            <a:spLocks noGrp="1"/>
          </p:cNvSpPr>
          <p:nvPr>
            <p:ph type="title"/>
          </p:nvPr>
        </p:nvSpPr>
        <p:spPr>
          <a:xfrm>
            <a:off x="669222" y="753228"/>
            <a:ext cx="9624960"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46"/>
          <p:cNvSpPr txBox="1">
            <a:spLocks noGrp="1"/>
          </p:cNvSpPr>
          <p:nvPr>
            <p:ph type="body" idx="1"/>
          </p:nvPr>
        </p:nvSpPr>
        <p:spPr>
          <a:xfrm>
            <a:off x="660946" y="2336873"/>
            <a:ext cx="3070034"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54" name="Google Shape;154;p46"/>
          <p:cNvSpPr txBox="1">
            <a:spLocks noGrp="1"/>
          </p:cNvSpPr>
          <p:nvPr>
            <p:ph type="body" idx="2"/>
          </p:nvPr>
        </p:nvSpPr>
        <p:spPr>
          <a:xfrm>
            <a:off x="680322" y="3022673"/>
            <a:ext cx="3049702" cy="29135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55" name="Google Shape;155;p46"/>
          <p:cNvSpPr txBox="1">
            <a:spLocks noGrp="1"/>
          </p:cNvSpPr>
          <p:nvPr>
            <p:ph type="body" idx="3"/>
          </p:nvPr>
        </p:nvSpPr>
        <p:spPr>
          <a:xfrm>
            <a:off x="3956025" y="2336873"/>
            <a:ext cx="306324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56" name="Google Shape;156;p46"/>
          <p:cNvSpPr txBox="1">
            <a:spLocks noGrp="1"/>
          </p:cNvSpPr>
          <p:nvPr>
            <p:ph type="body" idx="4"/>
          </p:nvPr>
        </p:nvSpPr>
        <p:spPr>
          <a:xfrm>
            <a:off x="3945470" y="3022673"/>
            <a:ext cx="3063240" cy="29135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57" name="Google Shape;157;p46"/>
          <p:cNvSpPr txBox="1">
            <a:spLocks noGrp="1"/>
          </p:cNvSpPr>
          <p:nvPr>
            <p:ph type="body" idx="5"/>
          </p:nvPr>
        </p:nvSpPr>
        <p:spPr>
          <a:xfrm>
            <a:off x="7224156" y="2336873"/>
            <a:ext cx="307002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58" name="Google Shape;158;p46"/>
          <p:cNvSpPr txBox="1">
            <a:spLocks noGrp="1"/>
          </p:cNvSpPr>
          <p:nvPr>
            <p:ph type="body" idx="6"/>
          </p:nvPr>
        </p:nvSpPr>
        <p:spPr>
          <a:xfrm>
            <a:off x="7224156" y="3022673"/>
            <a:ext cx="3070025" cy="29135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59" name="Google Shape;159;p46"/>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46"/>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46"/>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unas de Imagem">
  <p:cSld name="3 Colunas de Imagem">
    <p:spTree>
      <p:nvGrpSpPr>
        <p:cNvPr id="1" name="Shape 162"/>
        <p:cNvGrpSpPr/>
        <p:nvPr/>
      </p:nvGrpSpPr>
      <p:grpSpPr>
        <a:xfrm>
          <a:off x="0" y="0"/>
          <a:ext cx="0" cy="0"/>
          <a:chOff x="0" y="0"/>
          <a:chExt cx="0" cy="0"/>
        </a:xfrm>
      </p:grpSpPr>
      <p:pic>
        <p:nvPicPr>
          <p:cNvPr id="163" name="Google Shape;163;p47"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164" name="Google Shape;164;p47"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165" name="Google Shape;165;p47"/>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7"/>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7"/>
          <p:cNvSpPr txBox="1">
            <a:spLocks noGrp="1"/>
          </p:cNvSpPr>
          <p:nvPr>
            <p:ph type="title"/>
          </p:nvPr>
        </p:nvSpPr>
        <p:spPr>
          <a:xfrm>
            <a:off x="680322" y="753228"/>
            <a:ext cx="9613860"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47"/>
          <p:cNvSpPr txBox="1">
            <a:spLocks noGrp="1"/>
          </p:cNvSpPr>
          <p:nvPr>
            <p:ph type="body" idx="1"/>
          </p:nvPr>
        </p:nvSpPr>
        <p:spPr>
          <a:xfrm>
            <a:off x="680318" y="4297503"/>
            <a:ext cx="304970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69" name="Google Shape;169;p47"/>
          <p:cNvSpPr>
            <a:spLocks noGrp="1"/>
          </p:cNvSpPr>
          <p:nvPr>
            <p:ph type="pic" idx="2"/>
          </p:nvPr>
        </p:nvSpPr>
        <p:spPr>
          <a:xfrm>
            <a:off x="680318" y="2336873"/>
            <a:ext cx="3049705" cy="1524000"/>
          </a:xfrm>
          <a:prstGeom prst="roundRect">
            <a:avLst>
              <a:gd name="adj" fmla="val 0"/>
            </a:avLst>
          </a:prstGeom>
          <a:noFill/>
          <a:ln>
            <a:noFill/>
          </a:ln>
          <a:effectLst>
            <a:outerShdw blurRad="50800" dist="50800" dir="5400000" algn="tl" rotWithShape="0">
              <a:srgbClr val="000000">
                <a:alpha val="43137"/>
              </a:srgbClr>
            </a:outerShdw>
          </a:effectLst>
        </p:spPr>
      </p:sp>
      <p:sp>
        <p:nvSpPr>
          <p:cNvPr id="170" name="Google Shape;170;p47"/>
          <p:cNvSpPr txBox="1">
            <a:spLocks noGrp="1"/>
          </p:cNvSpPr>
          <p:nvPr>
            <p:ph type="body" idx="3"/>
          </p:nvPr>
        </p:nvSpPr>
        <p:spPr>
          <a:xfrm>
            <a:off x="680318" y="4873765"/>
            <a:ext cx="3049705" cy="10624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71" name="Google Shape;171;p47"/>
          <p:cNvSpPr txBox="1">
            <a:spLocks noGrp="1"/>
          </p:cNvSpPr>
          <p:nvPr>
            <p:ph type="body" idx="4"/>
          </p:nvPr>
        </p:nvSpPr>
        <p:spPr>
          <a:xfrm>
            <a:off x="3945471" y="4297503"/>
            <a:ext cx="306324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72" name="Google Shape;172;p47"/>
          <p:cNvSpPr>
            <a:spLocks noGrp="1"/>
          </p:cNvSpPr>
          <p:nvPr>
            <p:ph type="pic" idx="5"/>
          </p:nvPr>
        </p:nvSpPr>
        <p:spPr>
          <a:xfrm>
            <a:off x="3945470" y="2336873"/>
            <a:ext cx="3063240" cy="1524000"/>
          </a:xfrm>
          <a:prstGeom prst="roundRect">
            <a:avLst>
              <a:gd name="adj" fmla="val 0"/>
            </a:avLst>
          </a:prstGeom>
          <a:noFill/>
          <a:ln>
            <a:noFill/>
          </a:ln>
          <a:effectLst>
            <a:outerShdw blurRad="50800" dist="50800" dir="5400000" algn="tl" rotWithShape="0">
              <a:srgbClr val="000000">
                <a:alpha val="43137"/>
              </a:srgbClr>
            </a:outerShdw>
          </a:effectLst>
        </p:spPr>
      </p:sp>
      <p:sp>
        <p:nvSpPr>
          <p:cNvPr id="173" name="Google Shape;173;p47"/>
          <p:cNvSpPr txBox="1">
            <a:spLocks noGrp="1"/>
          </p:cNvSpPr>
          <p:nvPr>
            <p:ph type="body" idx="6"/>
          </p:nvPr>
        </p:nvSpPr>
        <p:spPr>
          <a:xfrm>
            <a:off x="3944117" y="4873764"/>
            <a:ext cx="3067297" cy="10624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74" name="Google Shape;174;p47"/>
          <p:cNvSpPr txBox="1">
            <a:spLocks noGrp="1"/>
          </p:cNvSpPr>
          <p:nvPr>
            <p:ph type="body" idx="7"/>
          </p:nvPr>
        </p:nvSpPr>
        <p:spPr>
          <a:xfrm>
            <a:off x="7230678" y="4297503"/>
            <a:ext cx="306350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175" name="Google Shape;175;p47"/>
          <p:cNvSpPr>
            <a:spLocks noGrp="1"/>
          </p:cNvSpPr>
          <p:nvPr>
            <p:ph type="pic" idx="8"/>
          </p:nvPr>
        </p:nvSpPr>
        <p:spPr>
          <a:xfrm>
            <a:off x="7230677" y="2336873"/>
            <a:ext cx="3063505" cy="1524000"/>
          </a:xfrm>
          <a:prstGeom prst="roundRect">
            <a:avLst>
              <a:gd name="adj" fmla="val 0"/>
            </a:avLst>
          </a:prstGeom>
          <a:noFill/>
          <a:ln>
            <a:noFill/>
          </a:ln>
          <a:effectLst>
            <a:outerShdw blurRad="50800" dist="50800" dir="5400000" algn="tl" rotWithShape="0">
              <a:srgbClr val="000000">
                <a:alpha val="43137"/>
              </a:srgbClr>
            </a:outerShdw>
          </a:effectLst>
        </p:spPr>
      </p:sp>
      <p:sp>
        <p:nvSpPr>
          <p:cNvPr id="176" name="Google Shape;176;p47"/>
          <p:cNvSpPr txBox="1">
            <a:spLocks noGrp="1"/>
          </p:cNvSpPr>
          <p:nvPr>
            <p:ph type="body" idx="9"/>
          </p:nvPr>
        </p:nvSpPr>
        <p:spPr>
          <a:xfrm>
            <a:off x="7230553" y="4873762"/>
            <a:ext cx="3067563" cy="10624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lvl1pPr>
            <a:lvl2pPr marL="914400" lvl="1" indent="-228600" algn="l">
              <a:lnSpc>
                <a:spcPct val="90000"/>
              </a:lnSpc>
              <a:spcBef>
                <a:spcPts val="500"/>
              </a:spcBef>
              <a:spcAft>
                <a:spcPts val="0"/>
              </a:spcAft>
              <a:buClr>
                <a:schemeClr val="lt1"/>
              </a:buClr>
              <a:buSzPts val="1200"/>
              <a:buNone/>
              <a:defRPr sz="1200"/>
            </a:lvl2pPr>
            <a:lvl3pPr marL="1371600" lvl="2" indent="-228600" algn="l">
              <a:lnSpc>
                <a:spcPct val="90000"/>
              </a:lnSpc>
              <a:spcBef>
                <a:spcPts val="500"/>
              </a:spcBef>
              <a:spcAft>
                <a:spcPts val="0"/>
              </a:spcAft>
              <a:buClr>
                <a:schemeClr val="lt1"/>
              </a:buClr>
              <a:buSzPts val="1000"/>
              <a:buNone/>
              <a:defRPr sz="1000"/>
            </a:lvl3pPr>
            <a:lvl4pPr marL="1828800" lvl="3" indent="-228600" algn="l">
              <a:lnSpc>
                <a:spcPct val="90000"/>
              </a:lnSpc>
              <a:spcBef>
                <a:spcPts val="500"/>
              </a:spcBef>
              <a:spcAft>
                <a:spcPts val="0"/>
              </a:spcAft>
              <a:buClr>
                <a:schemeClr val="lt1"/>
              </a:buClr>
              <a:buSzPts val="900"/>
              <a:buNone/>
              <a:defRPr sz="900"/>
            </a:lvl4pPr>
            <a:lvl5pPr marL="2286000" lvl="4" indent="-228600" algn="l">
              <a:lnSpc>
                <a:spcPct val="90000"/>
              </a:lnSpc>
              <a:spcBef>
                <a:spcPts val="500"/>
              </a:spcBef>
              <a:spcAft>
                <a:spcPts val="0"/>
              </a:spcAft>
              <a:buClr>
                <a:schemeClr val="lt1"/>
              </a:buClr>
              <a:buSzPts val="900"/>
              <a:buNone/>
              <a:defRPr sz="900"/>
            </a:lvl5pPr>
            <a:lvl6pPr marL="2743200" lvl="5" indent="-228600" algn="l">
              <a:lnSpc>
                <a:spcPct val="90000"/>
              </a:lnSpc>
              <a:spcBef>
                <a:spcPts val="500"/>
              </a:spcBef>
              <a:spcAft>
                <a:spcPts val="0"/>
              </a:spcAft>
              <a:buClr>
                <a:schemeClr val="lt1"/>
              </a:buClr>
              <a:buSzPts val="900"/>
              <a:buNone/>
              <a:defRPr sz="900"/>
            </a:lvl6pPr>
            <a:lvl7pPr marL="3200400" lvl="6" indent="-228600" algn="l">
              <a:lnSpc>
                <a:spcPct val="90000"/>
              </a:lnSpc>
              <a:spcBef>
                <a:spcPts val="500"/>
              </a:spcBef>
              <a:spcAft>
                <a:spcPts val="0"/>
              </a:spcAft>
              <a:buClr>
                <a:schemeClr val="lt1"/>
              </a:buClr>
              <a:buSzPts val="900"/>
              <a:buNone/>
              <a:defRPr sz="900"/>
            </a:lvl7pPr>
            <a:lvl8pPr marL="3657600" lvl="7" indent="-228600" algn="l">
              <a:lnSpc>
                <a:spcPct val="90000"/>
              </a:lnSpc>
              <a:spcBef>
                <a:spcPts val="500"/>
              </a:spcBef>
              <a:spcAft>
                <a:spcPts val="0"/>
              </a:spcAft>
              <a:buClr>
                <a:schemeClr val="lt1"/>
              </a:buClr>
              <a:buSzPts val="900"/>
              <a:buNone/>
              <a:defRPr sz="900"/>
            </a:lvl8pPr>
            <a:lvl9pPr marL="4114800" lvl="8" indent="-228600" algn="l">
              <a:lnSpc>
                <a:spcPct val="90000"/>
              </a:lnSpc>
              <a:spcBef>
                <a:spcPts val="500"/>
              </a:spcBef>
              <a:spcAft>
                <a:spcPts val="0"/>
              </a:spcAft>
              <a:buClr>
                <a:schemeClr val="lt1"/>
              </a:buClr>
              <a:buSzPts val="900"/>
              <a:buNone/>
              <a:defRPr sz="900"/>
            </a:lvl9pPr>
          </a:lstStyle>
          <a:p>
            <a:endParaRPr/>
          </a:p>
        </p:txBody>
      </p:sp>
      <p:sp>
        <p:nvSpPr>
          <p:cNvPr id="177" name="Google Shape;177;p47"/>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47"/>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7"/>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80"/>
        <p:cNvGrpSpPr/>
        <p:nvPr/>
      </p:nvGrpSpPr>
      <p:grpSpPr>
        <a:xfrm>
          <a:off x="0" y="0"/>
          <a:ext cx="0" cy="0"/>
          <a:chOff x="0" y="0"/>
          <a:chExt cx="0" cy="0"/>
        </a:xfrm>
      </p:grpSpPr>
      <p:pic>
        <p:nvPicPr>
          <p:cNvPr id="181" name="Google Shape;181;p48"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182" name="Google Shape;182;p48"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183" name="Google Shape;183;p48"/>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8"/>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Trebuchet M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48"/>
          <p:cNvSpPr txBox="1">
            <a:spLocks noGrp="1"/>
          </p:cNvSpPr>
          <p:nvPr>
            <p:ph type="body" idx="1"/>
          </p:nvPr>
        </p:nvSpPr>
        <p:spPr>
          <a:xfrm rot="5400000">
            <a:off x="3687594" y="-670400"/>
            <a:ext cx="3599316" cy="961386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87" name="Google Shape;187;p48"/>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48"/>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48"/>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90"/>
        <p:cNvGrpSpPr/>
        <p:nvPr/>
      </p:nvGrpSpPr>
      <p:grpSpPr>
        <a:xfrm>
          <a:off x="0" y="0"/>
          <a:ext cx="0" cy="0"/>
          <a:chOff x="0" y="0"/>
          <a:chExt cx="0" cy="0"/>
        </a:xfrm>
      </p:grpSpPr>
      <p:sp>
        <p:nvSpPr>
          <p:cNvPr id="191" name="Google Shape;191;p49"/>
          <p:cNvSpPr/>
          <p:nvPr/>
        </p:nvSpPr>
        <p:spPr>
          <a:xfrm rot="5400000">
            <a:off x="8116207" y="1869395"/>
            <a:ext cx="5106988"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9"/>
          <p:cNvSpPr/>
          <p:nvPr/>
        </p:nvSpPr>
        <p:spPr>
          <a:xfrm rot="5400000">
            <a:off x="9868202" y="5372403"/>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9"/>
          <p:cNvSpPr txBox="1">
            <a:spLocks noGrp="1"/>
          </p:cNvSpPr>
          <p:nvPr>
            <p:ph type="title"/>
          </p:nvPr>
        </p:nvSpPr>
        <p:spPr>
          <a:xfrm rot="5400000">
            <a:off x="8489252" y="2249576"/>
            <a:ext cx="4353760" cy="1073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49"/>
          <p:cNvSpPr txBox="1">
            <a:spLocks noGrp="1"/>
          </p:cNvSpPr>
          <p:nvPr>
            <p:ph type="body" idx="1"/>
          </p:nvPr>
        </p:nvSpPr>
        <p:spPr>
          <a:xfrm rot="5400000">
            <a:off x="2452030" y="-1162110"/>
            <a:ext cx="5326589" cy="88700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95" name="Google Shape;195;p49"/>
          <p:cNvSpPr txBox="1">
            <a:spLocks noGrp="1"/>
          </p:cNvSpPr>
          <p:nvPr>
            <p:ph type="dt" idx="10"/>
          </p:nvPr>
        </p:nvSpPr>
        <p:spPr>
          <a:xfrm>
            <a:off x="6807126"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49"/>
          <p:cNvSpPr txBox="1">
            <a:spLocks noGrp="1"/>
          </p:cNvSpPr>
          <p:nvPr>
            <p:ph type="ftr" idx="11"/>
          </p:nvPr>
        </p:nvSpPr>
        <p:spPr>
          <a:xfrm>
            <a:off x="680321" y="5936188"/>
            <a:ext cx="612680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49"/>
          <p:cNvSpPr txBox="1">
            <a:spLocks noGrp="1"/>
          </p:cNvSpPr>
          <p:nvPr>
            <p:ph type="sldNum" idx="12"/>
          </p:nvPr>
        </p:nvSpPr>
        <p:spPr>
          <a:xfrm>
            <a:off x="10097550" y="5398633"/>
            <a:ext cx="1154151" cy="1090789"/>
          </a:xfrm>
          <a:prstGeom prst="rect">
            <a:avLst/>
          </a:prstGeom>
          <a:noFill/>
          <a:ln>
            <a:noFill/>
          </a:ln>
        </p:spPr>
        <p:txBody>
          <a:bodyPr spcFirstLastPara="1" wrap="square" lIns="91425" tIns="45700" rIns="91425" bIns="45700" anchor="t" anchorCtr="0">
            <a:noAutofit/>
          </a:bodyPr>
          <a:lstStyle>
            <a:lvl1pPr marL="0" lvl="0" indent="0" algn="ctr">
              <a:spcBef>
                <a:spcPts val="0"/>
              </a:spcBef>
              <a:buNone/>
              <a:defRPr sz="3600">
                <a:solidFill>
                  <a:schemeClr val="lt1"/>
                </a:solidFill>
                <a:latin typeface="Trebuchet MS"/>
                <a:ea typeface="Trebuchet MS"/>
                <a:cs typeface="Trebuchet MS"/>
                <a:sym typeface="Trebuchet MS"/>
              </a:defRPr>
            </a:lvl1pPr>
            <a:lvl2pPr marL="0" lvl="1" indent="0" algn="ctr">
              <a:spcBef>
                <a:spcPts val="0"/>
              </a:spcBef>
              <a:buNone/>
              <a:defRPr sz="3600">
                <a:solidFill>
                  <a:schemeClr val="lt1"/>
                </a:solidFill>
                <a:latin typeface="Trebuchet MS"/>
                <a:ea typeface="Trebuchet MS"/>
                <a:cs typeface="Trebuchet MS"/>
                <a:sym typeface="Trebuchet MS"/>
              </a:defRPr>
            </a:lvl2pPr>
            <a:lvl3pPr marL="0" lvl="2" indent="0" algn="ctr">
              <a:spcBef>
                <a:spcPts val="0"/>
              </a:spcBef>
              <a:buNone/>
              <a:defRPr sz="3600">
                <a:solidFill>
                  <a:schemeClr val="lt1"/>
                </a:solidFill>
                <a:latin typeface="Trebuchet MS"/>
                <a:ea typeface="Trebuchet MS"/>
                <a:cs typeface="Trebuchet MS"/>
                <a:sym typeface="Trebuchet MS"/>
              </a:defRPr>
            </a:lvl3pPr>
            <a:lvl4pPr marL="0" lvl="3" indent="0" algn="ctr">
              <a:spcBef>
                <a:spcPts val="0"/>
              </a:spcBef>
              <a:buNone/>
              <a:defRPr sz="3600">
                <a:solidFill>
                  <a:schemeClr val="lt1"/>
                </a:solidFill>
                <a:latin typeface="Trebuchet MS"/>
                <a:ea typeface="Trebuchet MS"/>
                <a:cs typeface="Trebuchet MS"/>
                <a:sym typeface="Trebuchet MS"/>
              </a:defRPr>
            </a:lvl4pPr>
            <a:lvl5pPr marL="0" lvl="4" indent="0" algn="ctr">
              <a:spcBef>
                <a:spcPts val="0"/>
              </a:spcBef>
              <a:buNone/>
              <a:defRPr sz="3600">
                <a:solidFill>
                  <a:schemeClr val="lt1"/>
                </a:solidFill>
                <a:latin typeface="Trebuchet MS"/>
                <a:ea typeface="Trebuchet MS"/>
                <a:cs typeface="Trebuchet MS"/>
                <a:sym typeface="Trebuchet MS"/>
              </a:defRPr>
            </a:lvl5pPr>
            <a:lvl6pPr marL="0" lvl="5" indent="0" algn="ctr">
              <a:spcBef>
                <a:spcPts val="0"/>
              </a:spcBef>
              <a:buNone/>
              <a:defRPr sz="3600">
                <a:solidFill>
                  <a:schemeClr val="lt1"/>
                </a:solidFill>
                <a:latin typeface="Trebuchet MS"/>
                <a:ea typeface="Trebuchet MS"/>
                <a:cs typeface="Trebuchet MS"/>
                <a:sym typeface="Trebuchet MS"/>
              </a:defRPr>
            </a:lvl6pPr>
            <a:lvl7pPr marL="0" lvl="6" indent="0" algn="ctr">
              <a:spcBef>
                <a:spcPts val="0"/>
              </a:spcBef>
              <a:buNone/>
              <a:defRPr sz="3600">
                <a:solidFill>
                  <a:schemeClr val="lt1"/>
                </a:solidFill>
                <a:latin typeface="Trebuchet MS"/>
                <a:ea typeface="Trebuchet MS"/>
                <a:cs typeface="Trebuchet MS"/>
                <a:sym typeface="Trebuchet MS"/>
              </a:defRPr>
            </a:lvl7pPr>
            <a:lvl8pPr marL="0" lvl="7" indent="0" algn="ctr">
              <a:spcBef>
                <a:spcPts val="0"/>
              </a:spcBef>
              <a:buNone/>
              <a:defRPr sz="3600">
                <a:solidFill>
                  <a:schemeClr val="lt1"/>
                </a:solidFill>
                <a:latin typeface="Trebuchet MS"/>
                <a:ea typeface="Trebuchet MS"/>
                <a:cs typeface="Trebuchet MS"/>
                <a:sym typeface="Trebuchet MS"/>
              </a:defRPr>
            </a:lvl8pPr>
            <a:lvl9pPr marL="0" lvl="8" indent="0" algn="ctr">
              <a:spcBef>
                <a:spcPts val="0"/>
              </a:spcBef>
              <a:buNone/>
              <a:defRPr sz="3600">
                <a:solidFill>
                  <a:schemeClr val="lt1"/>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2"/>
        <p:cNvGrpSpPr/>
        <p:nvPr/>
      </p:nvGrpSpPr>
      <p:grpSpPr>
        <a:xfrm>
          <a:off x="0" y="0"/>
          <a:ext cx="0" cy="0"/>
          <a:chOff x="0" y="0"/>
          <a:chExt cx="0" cy="0"/>
        </a:xfrm>
      </p:grpSpPr>
      <p:pic>
        <p:nvPicPr>
          <p:cNvPr id="23" name="Google Shape;23;p34"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24" name="Google Shape;24;p34"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25" name="Google Shape;25;p34"/>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4"/>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4"/>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 name="Google Shape;29;p34"/>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4"/>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4"/>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2"/>
        <p:cNvGrpSpPr/>
        <p:nvPr/>
      </p:nvGrpSpPr>
      <p:grpSpPr>
        <a:xfrm>
          <a:off x="0" y="0"/>
          <a:ext cx="0" cy="0"/>
          <a:chOff x="0" y="0"/>
          <a:chExt cx="0" cy="0"/>
        </a:xfrm>
      </p:grpSpPr>
      <p:pic>
        <p:nvPicPr>
          <p:cNvPr id="33" name="Google Shape;33;p35" descr="HD-ShadowLong.png"/>
          <p:cNvPicPr preferRelativeResize="0"/>
          <p:nvPr/>
        </p:nvPicPr>
        <p:blipFill rotWithShape="1">
          <a:blip r:embed="rId2">
            <a:alphaModFix/>
          </a:blip>
          <a:srcRect/>
          <a:stretch/>
        </p:blipFill>
        <p:spPr>
          <a:xfrm>
            <a:off x="-1" y="4086907"/>
            <a:ext cx="10437812" cy="321164"/>
          </a:xfrm>
          <a:prstGeom prst="rect">
            <a:avLst/>
          </a:prstGeom>
          <a:noFill/>
          <a:ln>
            <a:noFill/>
          </a:ln>
        </p:spPr>
      </p:pic>
      <p:pic>
        <p:nvPicPr>
          <p:cNvPr id="34" name="Google Shape;34;p35" descr="HD-ShadowShort.png"/>
          <p:cNvPicPr preferRelativeResize="0"/>
          <p:nvPr/>
        </p:nvPicPr>
        <p:blipFill rotWithShape="1">
          <a:blip r:embed="rId3">
            <a:alphaModFix/>
          </a:blip>
          <a:srcRect/>
          <a:stretch/>
        </p:blipFill>
        <p:spPr>
          <a:xfrm>
            <a:off x="10585824" y="4087901"/>
            <a:ext cx="1602997" cy="144270"/>
          </a:xfrm>
          <a:prstGeom prst="rect">
            <a:avLst/>
          </a:prstGeom>
          <a:noFill/>
          <a:ln>
            <a:noFill/>
          </a:ln>
        </p:spPr>
      </p:pic>
      <p:sp>
        <p:nvSpPr>
          <p:cNvPr id="35" name="Google Shape;35;p35"/>
          <p:cNvSpPr/>
          <p:nvPr/>
        </p:nvSpPr>
        <p:spPr>
          <a:xfrm>
            <a:off x="-2" y="2726267"/>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5"/>
          <p:cNvSpPr/>
          <p:nvPr/>
        </p:nvSpPr>
        <p:spPr>
          <a:xfrm>
            <a:off x="10585825" y="2726267"/>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5"/>
          <p:cNvSpPr txBox="1">
            <a:spLocks noGrp="1"/>
          </p:cNvSpPr>
          <p:nvPr>
            <p:ph type="title"/>
          </p:nvPr>
        </p:nvSpPr>
        <p:spPr>
          <a:xfrm>
            <a:off x="680322" y="2869895"/>
            <a:ext cx="9613860" cy="109078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Trebuchet MS"/>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5"/>
          <p:cNvSpPr txBox="1">
            <a:spLocks noGrp="1"/>
          </p:cNvSpPr>
          <p:nvPr>
            <p:ph type="body" idx="1"/>
          </p:nvPr>
        </p:nvSpPr>
        <p:spPr>
          <a:xfrm>
            <a:off x="680322" y="4232171"/>
            <a:ext cx="9613860" cy="170401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39" name="Google Shape;39;p35"/>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5"/>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5"/>
          <p:cNvSpPr txBox="1">
            <a:spLocks noGrp="1"/>
          </p:cNvSpPr>
          <p:nvPr>
            <p:ph type="sldNum" idx="12"/>
          </p:nvPr>
        </p:nvSpPr>
        <p:spPr>
          <a:xfrm>
            <a:off x="10729455" y="2869895"/>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42"/>
        <p:cNvGrpSpPr/>
        <p:nvPr/>
      </p:nvGrpSpPr>
      <p:grpSpPr>
        <a:xfrm>
          <a:off x="0" y="0"/>
          <a:ext cx="0" cy="0"/>
          <a:chOff x="0" y="0"/>
          <a:chExt cx="0" cy="0"/>
        </a:xfrm>
      </p:grpSpPr>
      <p:pic>
        <p:nvPicPr>
          <p:cNvPr id="43" name="Google Shape;43;p36"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44" name="Google Shape;44;p36"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45" name="Google Shape;45;p36"/>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6"/>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6"/>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6"/>
          <p:cNvSpPr txBox="1">
            <a:spLocks noGrp="1"/>
          </p:cNvSpPr>
          <p:nvPr>
            <p:ph type="body" idx="1"/>
          </p:nvPr>
        </p:nvSpPr>
        <p:spPr>
          <a:xfrm>
            <a:off x="680320" y="2336873"/>
            <a:ext cx="4698358" cy="35993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9" name="Google Shape;49;p36"/>
          <p:cNvSpPr txBox="1">
            <a:spLocks noGrp="1"/>
          </p:cNvSpPr>
          <p:nvPr>
            <p:ph type="body" idx="2"/>
          </p:nvPr>
        </p:nvSpPr>
        <p:spPr>
          <a:xfrm>
            <a:off x="5594123" y="2336873"/>
            <a:ext cx="4700058" cy="35993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0" name="Google Shape;50;p36"/>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53"/>
        <p:cNvGrpSpPr/>
        <p:nvPr/>
      </p:nvGrpSpPr>
      <p:grpSpPr>
        <a:xfrm>
          <a:off x="0" y="0"/>
          <a:ext cx="0" cy="0"/>
          <a:chOff x="0" y="0"/>
          <a:chExt cx="0" cy="0"/>
        </a:xfrm>
      </p:grpSpPr>
      <p:pic>
        <p:nvPicPr>
          <p:cNvPr id="54" name="Google Shape;54;p37"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55" name="Google Shape;55;p37"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56" name="Google Shape;56;p37"/>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7"/>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7"/>
          <p:cNvSpPr txBox="1">
            <a:spLocks noGrp="1"/>
          </p:cNvSpPr>
          <p:nvPr>
            <p:ph type="title"/>
          </p:nvPr>
        </p:nvSpPr>
        <p:spPr>
          <a:xfrm>
            <a:off x="680319" y="753229"/>
            <a:ext cx="9613863" cy="108093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7"/>
          <p:cNvSpPr txBox="1">
            <a:spLocks noGrp="1"/>
          </p:cNvSpPr>
          <p:nvPr>
            <p:ph type="body" idx="1"/>
          </p:nvPr>
        </p:nvSpPr>
        <p:spPr>
          <a:xfrm>
            <a:off x="906350" y="2336873"/>
            <a:ext cx="4472327" cy="69313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0" name="Google Shape;60;p37"/>
          <p:cNvSpPr txBox="1">
            <a:spLocks noGrp="1"/>
          </p:cNvSpPr>
          <p:nvPr>
            <p:ph type="body" idx="2"/>
          </p:nvPr>
        </p:nvSpPr>
        <p:spPr>
          <a:xfrm>
            <a:off x="680322" y="3030008"/>
            <a:ext cx="4698355" cy="290617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1" name="Google Shape;61;p37"/>
          <p:cNvSpPr txBox="1">
            <a:spLocks noGrp="1"/>
          </p:cNvSpPr>
          <p:nvPr>
            <p:ph type="body" idx="3"/>
          </p:nvPr>
        </p:nvSpPr>
        <p:spPr>
          <a:xfrm>
            <a:off x="5820154" y="2336873"/>
            <a:ext cx="4474028" cy="692076"/>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2" name="Google Shape;62;p37"/>
          <p:cNvSpPr txBox="1">
            <a:spLocks noGrp="1"/>
          </p:cNvSpPr>
          <p:nvPr>
            <p:ph type="body" idx="4"/>
          </p:nvPr>
        </p:nvSpPr>
        <p:spPr>
          <a:xfrm>
            <a:off x="5594123" y="3030008"/>
            <a:ext cx="4700059" cy="290617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37"/>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7"/>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7"/>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66"/>
        <p:cNvGrpSpPr/>
        <p:nvPr/>
      </p:nvGrpSpPr>
      <p:grpSpPr>
        <a:xfrm>
          <a:off x="0" y="0"/>
          <a:ext cx="0" cy="0"/>
          <a:chOff x="0" y="0"/>
          <a:chExt cx="0" cy="0"/>
        </a:xfrm>
      </p:grpSpPr>
      <p:pic>
        <p:nvPicPr>
          <p:cNvPr id="67" name="Google Shape;67;p38"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68" name="Google Shape;68;p38"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69" name="Google Shape;69;p38"/>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8"/>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38"/>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8"/>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8"/>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75"/>
        <p:cNvGrpSpPr/>
        <p:nvPr/>
      </p:nvGrpSpPr>
      <p:grpSpPr>
        <a:xfrm>
          <a:off x="0" y="0"/>
          <a:ext cx="0" cy="0"/>
          <a:chOff x="0" y="0"/>
          <a:chExt cx="0" cy="0"/>
        </a:xfrm>
      </p:grpSpPr>
      <p:pic>
        <p:nvPicPr>
          <p:cNvPr id="76" name="Google Shape;76;p39" descr="HD-ShadowShort.png"/>
          <p:cNvPicPr preferRelativeResize="0"/>
          <p:nvPr/>
        </p:nvPicPr>
        <p:blipFill rotWithShape="1">
          <a:blip r:embed="rId2">
            <a:alphaModFix/>
          </a:blip>
          <a:srcRect/>
          <a:stretch/>
        </p:blipFill>
        <p:spPr>
          <a:xfrm>
            <a:off x="10585826" y="1971234"/>
            <a:ext cx="1602997" cy="144270"/>
          </a:xfrm>
          <a:prstGeom prst="rect">
            <a:avLst/>
          </a:prstGeom>
          <a:noFill/>
          <a:ln>
            <a:noFill/>
          </a:ln>
        </p:spPr>
      </p:pic>
      <p:sp>
        <p:nvSpPr>
          <p:cNvPr id="77" name="Google Shape;77;p39"/>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9"/>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9"/>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9"/>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81"/>
        <p:cNvGrpSpPr/>
        <p:nvPr/>
      </p:nvGrpSpPr>
      <p:grpSpPr>
        <a:xfrm>
          <a:off x="0" y="0"/>
          <a:ext cx="0" cy="0"/>
          <a:chOff x="0" y="0"/>
          <a:chExt cx="0" cy="0"/>
        </a:xfrm>
      </p:grpSpPr>
      <p:pic>
        <p:nvPicPr>
          <p:cNvPr id="82" name="Google Shape;82;p40"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83" name="Google Shape;83;p40"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84" name="Google Shape;84;p40"/>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0"/>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0"/>
          <p:cNvSpPr txBox="1">
            <a:spLocks noGrp="1"/>
          </p:cNvSpPr>
          <p:nvPr>
            <p:ph type="title"/>
          </p:nvPr>
        </p:nvSpPr>
        <p:spPr>
          <a:xfrm>
            <a:off x="680321" y="753227"/>
            <a:ext cx="9613859" cy="108094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Trebuchet MS"/>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0"/>
          <p:cNvSpPr txBox="1">
            <a:spLocks noGrp="1"/>
          </p:cNvSpPr>
          <p:nvPr>
            <p:ph type="body" idx="1"/>
          </p:nvPr>
        </p:nvSpPr>
        <p:spPr>
          <a:xfrm>
            <a:off x="4685846" y="2336873"/>
            <a:ext cx="5608336" cy="359931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8" name="Google Shape;88;p40"/>
          <p:cNvSpPr txBox="1">
            <a:spLocks noGrp="1"/>
          </p:cNvSpPr>
          <p:nvPr>
            <p:ph type="body" idx="2"/>
          </p:nvPr>
        </p:nvSpPr>
        <p:spPr>
          <a:xfrm>
            <a:off x="680322" y="2336872"/>
            <a:ext cx="3790078" cy="359931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89" name="Google Shape;89;p40"/>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0"/>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40"/>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92"/>
        <p:cNvGrpSpPr/>
        <p:nvPr/>
      </p:nvGrpSpPr>
      <p:grpSpPr>
        <a:xfrm>
          <a:off x="0" y="0"/>
          <a:ext cx="0" cy="0"/>
          <a:chOff x="0" y="0"/>
          <a:chExt cx="0" cy="0"/>
        </a:xfrm>
      </p:grpSpPr>
      <p:pic>
        <p:nvPicPr>
          <p:cNvPr id="93" name="Google Shape;93;p41" descr="HD-ShadowLong.png"/>
          <p:cNvPicPr preferRelativeResize="0"/>
          <p:nvPr/>
        </p:nvPicPr>
        <p:blipFill rotWithShape="1">
          <a:blip r:embed="rId2">
            <a:alphaModFix/>
          </a:blip>
          <a:srcRect/>
          <a:stretch/>
        </p:blipFill>
        <p:spPr>
          <a:xfrm>
            <a:off x="1" y="1970240"/>
            <a:ext cx="10437812" cy="321164"/>
          </a:xfrm>
          <a:prstGeom prst="rect">
            <a:avLst/>
          </a:prstGeom>
          <a:noFill/>
          <a:ln>
            <a:noFill/>
          </a:ln>
        </p:spPr>
      </p:pic>
      <p:pic>
        <p:nvPicPr>
          <p:cNvPr id="94" name="Google Shape;94;p41" descr="HD-ShadowShort.png"/>
          <p:cNvPicPr preferRelativeResize="0"/>
          <p:nvPr/>
        </p:nvPicPr>
        <p:blipFill rotWithShape="1">
          <a:blip r:embed="rId3">
            <a:alphaModFix/>
          </a:blip>
          <a:srcRect/>
          <a:stretch/>
        </p:blipFill>
        <p:spPr>
          <a:xfrm>
            <a:off x="10585826" y="1971234"/>
            <a:ext cx="1602997" cy="144270"/>
          </a:xfrm>
          <a:prstGeom prst="rect">
            <a:avLst/>
          </a:prstGeom>
          <a:noFill/>
          <a:ln>
            <a:noFill/>
          </a:ln>
        </p:spPr>
      </p:pic>
      <p:sp>
        <p:nvSpPr>
          <p:cNvPr id="95" name="Google Shape;95;p41"/>
          <p:cNvSpPr/>
          <p:nvPr/>
        </p:nvSpPr>
        <p:spPr>
          <a:xfrm>
            <a:off x="0" y="609600"/>
            <a:ext cx="10437812" cy="1368198"/>
          </a:xfrm>
          <a:prstGeom prst="rect">
            <a:avLst/>
          </a:pr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1"/>
          <p:cNvSpPr/>
          <p:nvPr/>
        </p:nvSpPr>
        <p:spPr>
          <a:xfrm>
            <a:off x="10585827" y="609600"/>
            <a:ext cx="1602997" cy="13681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1"/>
          <p:cNvSpPr txBox="1">
            <a:spLocks noGrp="1"/>
          </p:cNvSpPr>
          <p:nvPr>
            <p:ph type="title"/>
          </p:nvPr>
        </p:nvSpPr>
        <p:spPr>
          <a:xfrm>
            <a:off x="680323" y="753228"/>
            <a:ext cx="9613857" cy="10809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Trebuchet MS"/>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41"/>
          <p:cNvSpPr>
            <a:spLocks noGrp="1"/>
          </p:cNvSpPr>
          <p:nvPr>
            <p:ph type="pic" idx="2"/>
          </p:nvPr>
        </p:nvSpPr>
        <p:spPr>
          <a:xfrm>
            <a:off x="4868333" y="2336874"/>
            <a:ext cx="5425849" cy="3599312"/>
          </a:xfrm>
          <a:prstGeom prst="rect">
            <a:avLst/>
          </a:prstGeom>
          <a:noFill/>
          <a:ln>
            <a:noFill/>
          </a:ln>
          <a:effectLst>
            <a:outerShdw blurRad="76200" dist="63500" dir="5040000" algn="tl" rotWithShape="0">
              <a:srgbClr val="000000">
                <a:alpha val="41176"/>
              </a:srgbClr>
            </a:outerShdw>
          </a:effectLst>
        </p:spPr>
      </p:sp>
      <p:sp>
        <p:nvSpPr>
          <p:cNvPr id="99" name="Google Shape;99;p41"/>
          <p:cNvSpPr txBox="1">
            <a:spLocks noGrp="1"/>
          </p:cNvSpPr>
          <p:nvPr>
            <p:ph type="body" idx="1"/>
          </p:nvPr>
        </p:nvSpPr>
        <p:spPr>
          <a:xfrm>
            <a:off x="680323" y="2336873"/>
            <a:ext cx="3876256" cy="359931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00" name="Google Shape;100;p41"/>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41"/>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41"/>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78121"/>
            </a:gs>
            <a:gs pos="50000">
              <a:srgbClr val="D54006"/>
            </a:gs>
            <a:gs pos="100000">
              <a:srgbClr val="8C0000"/>
            </a:gs>
          </a:gsLst>
          <a:lin ang="2520000" scaled="0"/>
        </a:gradFill>
        <a:effectLst/>
      </p:bgPr>
    </p:bg>
    <p:spTree>
      <p:nvGrpSpPr>
        <p:cNvPr id="1" name="Shape 5"/>
        <p:cNvGrpSpPr/>
        <p:nvPr/>
      </p:nvGrpSpPr>
      <p:grpSpPr>
        <a:xfrm>
          <a:off x="0" y="0"/>
          <a:ext cx="0" cy="0"/>
          <a:chOff x="0" y="0"/>
          <a:chExt cx="0" cy="0"/>
        </a:xfrm>
      </p:grpSpPr>
      <p:pic>
        <p:nvPicPr>
          <p:cNvPr id="6" name="Google Shape;6;p32" descr="hashOverlay-FullResolve.png"/>
          <p:cNvPicPr preferRelativeResize="0"/>
          <p:nvPr/>
        </p:nvPicPr>
        <p:blipFill rotWithShape="1">
          <a:blip r:embed="rId19">
            <a:alphaModFix amt="10000"/>
          </a:blip>
          <a:srcRect/>
          <a:stretch/>
        </p:blipFill>
        <p:spPr>
          <a:xfrm>
            <a:off x="0" y="0"/>
            <a:ext cx="12192000" cy="6858000"/>
          </a:xfrm>
          <a:prstGeom prst="rect">
            <a:avLst/>
          </a:prstGeom>
          <a:noFill/>
          <a:ln>
            <a:noFill/>
          </a:ln>
        </p:spPr>
      </p:pic>
      <p:sp>
        <p:nvSpPr>
          <p:cNvPr id="7" name="Google Shape;7;p3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600"/>
              <a:buFont typeface="Trebuchet MS"/>
              <a:buNone/>
              <a:defRPr sz="3600" b="0"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32"/>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1pPr>
            <a:lvl2pPr marL="914400" marR="0" lvl="1"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3pPr>
            <a:lvl4pPr marL="1828800" marR="0" lvl="3"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Trebuchet MS"/>
                <a:ea typeface="Trebuchet MS"/>
                <a:cs typeface="Trebuchet MS"/>
                <a:sym typeface="Trebuchet MS"/>
              </a:defRPr>
            </a:lvl4pPr>
            <a:lvl5pPr marL="2286000" marR="0" lvl="4"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Trebuchet MS"/>
                <a:ea typeface="Trebuchet MS"/>
                <a:cs typeface="Trebuchet MS"/>
                <a:sym typeface="Trebuchet MS"/>
              </a:defRPr>
            </a:lvl5pPr>
            <a:lvl6pPr marL="2743200" marR="0" lvl="5"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6pPr>
            <a:lvl7pPr marL="3200400" marR="0" lvl="6"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7pPr>
            <a:lvl8pPr marL="3657600" marR="0" lvl="7"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8pPr>
            <a:lvl9pPr marL="4114800" marR="0" lvl="8"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Trebuchet MS"/>
                <a:ea typeface="Trebuchet MS"/>
                <a:cs typeface="Trebuchet MS"/>
                <a:sym typeface="Trebuchet MS"/>
              </a:defRPr>
            </a:lvl9pPr>
          </a:lstStyle>
          <a:p>
            <a:endParaRPr/>
          </a:p>
        </p:txBody>
      </p:sp>
      <p:sp>
        <p:nvSpPr>
          <p:cNvPr id="9" name="Google Shape;9;p32"/>
          <p:cNvSpPr txBox="1">
            <a:spLocks noGrp="1"/>
          </p:cNvSpPr>
          <p:nvPr>
            <p:ph type="dt" idx="10"/>
          </p:nvPr>
        </p:nvSpPr>
        <p:spPr>
          <a:xfrm>
            <a:off x="7550981" y="5936187"/>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9pPr>
          </a:lstStyle>
          <a:p>
            <a:endParaRPr/>
          </a:p>
        </p:txBody>
      </p:sp>
      <p:sp>
        <p:nvSpPr>
          <p:cNvPr id="10" name="Google Shape;10;p32"/>
          <p:cNvSpPr txBox="1">
            <a:spLocks noGrp="1"/>
          </p:cNvSpPr>
          <p:nvPr>
            <p:ph type="ftr" idx="11"/>
          </p:nvPr>
        </p:nvSpPr>
        <p:spPr>
          <a:xfrm>
            <a:off x="680321" y="5936188"/>
            <a:ext cx="687066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lt1"/>
                </a:solidFill>
                <a:latin typeface="Trebuchet MS"/>
                <a:ea typeface="Trebuchet MS"/>
                <a:cs typeface="Trebuchet MS"/>
                <a:sym typeface="Trebuchet MS"/>
              </a:defRPr>
            </a:lvl9pPr>
          </a:lstStyle>
          <a:p>
            <a:endParaRPr/>
          </a:p>
        </p:txBody>
      </p:sp>
      <p:sp>
        <p:nvSpPr>
          <p:cNvPr id="11" name="Google Shape;11;p32"/>
          <p:cNvSpPr txBox="1">
            <a:spLocks noGrp="1"/>
          </p:cNvSpPr>
          <p:nvPr>
            <p:ph type="sldNum" idx="12"/>
          </p:nvPr>
        </p:nvSpPr>
        <p:spPr>
          <a:xfrm>
            <a:off x="10729455" y="753227"/>
            <a:ext cx="1154151" cy="1090789"/>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3600" b="0" i="0" u="none" strike="noStrike" cap="none">
                <a:solidFill>
                  <a:schemeClr val="lt1"/>
                </a:solidFill>
                <a:latin typeface="Trebuchet MS"/>
                <a:ea typeface="Trebuchet MS"/>
                <a:cs typeface="Trebuchet MS"/>
                <a:sym typeface="Trebuchet MS"/>
              </a:defRPr>
            </a:lvl1pPr>
            <a:lvl2pPr marL="0" marR="0" lvl="1" indent="0" algn="l" rtl="0">
              <a:spcBef>
                <a:spcPts val="0"/>
              </a:spcBef>
              <a:buNone/>
              <a:defRPr sz="3600" b="0" i="0" u="none" strike="noStrike" cap="none">
                <a:solidFill>
                  <a:schemeClr val="lt1"/>
                </a:solidFill>
                <a:latin typeface="Trebuchet MS"/>
                <a:ea typeface="Trebuchet MS"/>
                <a:cs typeface="Trebuchet MS"/>
                <a:sym typeface="Trebuchet MS"/>
              </a:defRPr>
            </a:lvl2pPr>
            <a:lvl3pPr marL="0" marR="0" lvl="2" indent="0" algn="l" rtl="0">
              <a:spcBef>
                <a:spcPts val="0"/>
              </a:spcBef>
              <a:buNone/>
              <a:defRPr sz="3600" b="0" i="0" u="none" strike="noStrike" cap="none">
                <a:solidFill>
                  <a:schemeClr val="lt1"/>
                </a:solidFill>
                <a:latin typeface="Trebuchet MS"/>
                <a:ea typeface="Trebuchet MS"/>
                <a:cs typeface="Trebuchet MS"/>
                <a:sym typeface="Trebuchet MS"/>
              </a:defRPr>
            </a:lvl3pPr>
            <a:lvl4pPr marL="0" marR="0" lvl="3" indent="0" algn="l" rtl="0">
              <a:spcBef>
                <a:spcPts val="0"/>
              </a:spcBef>
              <a:buNone/>
              <a:defRPr sz="3600" b="0" i="0" u="none" strike="noStrike" cap="none">
                <a:solidFill>
                  <a:schemeClr val="lt1"/>
                </a:solidFill>
                <a:latin typeface="Trebuchet MS"/>
                <a:ea typeface="Trebuchet MS"/>
                <a:cs typeface="Trebuchet MS"/>
                <a:sym typeface="Trebuchet MS"/>
              </a:defRPr>
            </a:lvl4pPr>
            <a:lvl5pPr marL="0" marR="0" lvl="4" indent="0" algn="l" rtl="0">
              <a:spcBef>
                <a:spcPts val="0"/>
              </a:spcBef>
              <a:buNone/>
              <a:defRPr sz="3600" b="0" i="0" u="none" strike="noStrike" cap="none">
                <a:solidFill>
                  <a:schemeClr val="lt1"/>
                </a:solidFill>
                <a:latin typeface="Trebuchet MS"/>
                <a:ea typeface="Trebuchet MS"/>
                <a:cs typeface="Trebuchet MS"/>
                <a:sym typeface="Trebuchet MS"/>
              </a:defRPr>
            </a:lvl5pPr>
            <a:lvl6pPr marL="0" marR="0" lvl="5" indent="0" algn="l" rtl="0">
              <a:spcBef>
                <a:spcPts val="0"/>
              </a:spcBef>
              <a:buNone/>
              <a:defRPr sz="3600" b="0" i="0" u="none" strike="noStrike" cap="none">
                <a:solidFill>
                  <a:schemeClr val="lt1"/>
                </a:solidFill>
                <a:latin typeface="Trebuchet MS"/>
                <a:ea typeface="Trebuchet MS"/>
                <a:cs typeface="Trebuchet MS"/>
                <a:sym typeface="Trebuchet MS"/>
              </a:defRPr>
            </a:lvl6pPr>
            <a:lvl7pPr marL="0" marR="0" lvl="6" indent="0" algn="l" rtl="0">
              <a:spcBef>
                <a:spcPts val="0"/>
              </a:spcBef>
              <a:buNone/>
              <a:defRPr sz="3600" b="0" i="0" u="none" strike="noStrike" cap="none">
                <a:solidFill>
                  <a:schemeClr val="lt1"/>
                </a:solidFill>
                <a:latin typeface="Trebuchet MS"/>
                <a:ea typeface="Trebuchet MS"/>
                <a:cs typeface="Trebuchet MS"/>
                <a:sym typeface="Trebuchet MS"/>
              </a:defRPr>
            </a:lvl7pPr>
            <a:lvl8pPr marL="0" marR="0" lvl="7" indent="0" algn="l" rtl="0">
              <a:spcBef>
                <a:spcPts val="0"/>
              </a:spcBef>
              <a:buNone/>
              <a:defRPr sz="3600" b="0" i="0" u="none" strike="noStrike" cap="none">
                <a:solidFill>
                  <a:schemeClr val="lt1"/>
                </a:solidFill>
                <a:latin typeface="Trebuchet MS"/>
                <a:ea typeface="Trebuchet MS"/>
                <a:cs typeface="Trebuchet MS"/>
                <a:sym typeface="Trebuchet MS"/>
              </a:defRPr>
            </a:lvl8pPr>
            <a:lvl9pPr marL="0" marR="0" lvl="8" indent="0" algn="l" rtl="0">
              <a:spcBef>
                <a:spcPts val="0"/>
              </a:spcBef>
              <a:buNone/>
              <a:defRPr sz="3600" b="0" i="0" u="none" strike="noStrike" cap="none">
                <a:solidFill>
                  <a:schemeClr val="lt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ufscar.br/atos-normativos-da-ufscar"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mailto:beth@ufscar.br" TargetMode="External"/><Relationship Id="rId4" Type="http://schemas.openxmlformats.org/officeDocument/2006/relationships/hyperlink" Target="mailto:atosnormativos@ufscar.b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
          <p:cNvSpPr txBox="1">
            <a:spLocks noGrp="1"/>
          </p:cNvSpPr>
          <p:nvPr>
            <p:ph type="ctrTitle"/>
          </p:nvPr>
        </p:nvSpPr>
        <p:spPr>
          <a:xfrm>
            <a:off x="680322" y="2778369"/>
            <a:ext cx="8144134" cy="1337166"/>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3200"/>
              <a:buFont typeface="Trebuchet MS"/>
              <a:buNone/>
            </a:pPr>
            <a:br>
              <a:rPr lang="pt-BR" sz="3200"/>
            </a:br>
            <a:br>
              <a:rPr lang="pt-BR" sz="3200"/>
            </a:br>
            <a:br>
              <a:rPr lang="pt-BR" sz="3200"/>
            </a:br>
            <a:br>
              <a:rPr lang="pt-BR" sz="3200"/>
            </a:br>
            <a:br>
              <a:rPr lang="pt-BR" sz="3200"/>
            </a:br>
            <a:br>
              <a:rPr lang="pt-BR" sz="3200"/>
            </a:br>
            <a:br>
              <a:rPr lang="pt-BR" sz="3200"/>
            </a:br>
            <a:br>
              <a:rPr lang="pt-BR" sz="3200"/>
            </a:br>
            <a:br>
              <a:rPr lang="pt-BR" sz="3200"/>
            </a:br>
            <a:br>
              <a:rPr lang="pt-BR" sz="3200"/>
            </a:br>
            <a:r>
              <a:rPr lang="pt-BR" sz="3200"/>
              <a:t>1º Encontro CoPRAN / ProGPe -  Produção de Atos Oficiais – Portarias de Pessoal</a:t>
            </a:r>
            <a:br>
              <a:rPr lang="pt-BR" sz="3200"/>
            </a:br>
            <a:endParaRPr sz="3200"/>
          </a:p>
        </p:txBody>
      </p:sp>
      <p:sp>
        <p:nvSpPr>
          <p:cNvPr id="203" name="Google Shape;203;p1"/>
          <p:cNvSpPr txBox="1">
            <a:spLocks noGrp="1"/>
          </p:cNvSpPr>
          <p:nvPr>
            <p:ph type="subTitle" idx="1"/>
          </p:nvPr>
        </p:nvSpPr>
        <p:spPr>
          <a:xfrm>
            <a:off x="680322" y="4394039"/>
            <a:ext cx="8144134" cy="1117687"/>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lt1"/>
              </a:buClr>
              <a:buSzPts val="2400"/>
              <a:buNone/>
            </a:pPr>
            <a:r>
              <a:rPr lang="pt-BR" sz="2400"/>
              <a:t>24 de Março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0"/>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Oficiais na UFSCar – quais são?</a:t>
            </a:r>
            <a:endParaRPr/>
          </a:p>
        </p:txBody>
      </p:sp>
      <p:sp>
        <p:nvSpPr>
          <p:cNvPr id="258" name="Google Shape;258;p10"/>
          <p:cNvSpPr txBox="1">
            <a:spLocks noGrp="1"/>
          </p:cNvSpPr>
          <p:nvPr>
            <p:ph type="body" idx="1"/>
          </p:nvPr>
        </p:nvSpPr>
        <p:spPr>
          <a:xfrm>
            <a:off x="680321" y="2063262"/>
            <a:ext cx="9613861" cy="4571999"/>
          </a:xfrm>
          <a:prstGeom prst="rect">
            <a:avLst/>
          </a:prstGeom>
          <a:noFill/>
          <a:ln>
            <a:noFill/>
          </a:ln>
        </p:spPr>
        <p:txBody>
          <a:bodyPr spcFirstLastPara="1" wrap="square" lIns="91425" tIns="45700" rIns="91425" bIns="45700" anchor="t" anchorCtr="0">
            <a:normAutofit fontScale="25000" lnSpcReduction="20000"/>
          </a:bodyPr>
          <a:lstStyle/>
          <a:p>
            <a:pPr marL="228600" lvl="0" indent="-228600" algn="just" rtl="0">
              <a:lnSpc>
                <a:spcPct val="120000"/>
              </a:lnSpc>
              <a:spcBef>
                <a:spcPts val="0"/>
              </a:spcBef>
              <a:spcAft>
                <a:spcPts val="0"/>
              </a:spcAft>
              <a:buClr>
                <a:schemeClr val="lt1"/>
              </a:buClr>
              <a:buSzPct val="100000"/>
              <a:buChar char="•"/>
            </a:pPr>
            <a:r>
              <a:rPr lang="pt-BR" sz="11600" b="1"/>
              <a:t>Atos Administrativos</a:t>
            </a:r>
            <a:endParaRPr sz="11200"/>
          </a:p>
          <a:p>
            <a:pPr marL="685800" lvl="1" indent="-228600" algn="just" rtl="0">
              <a:lnSpc>
                <a:spcPct val="120000"/>
              </a:lnSpc>
              <a:spcBef>
                <a:spcPts val="1100"/>
              </a:spcBef>
              <a:spcAft>
                <a:spcPts val="0"/>
              </a:spcAft>
              <a:buClr>
                <a:schemeClr val="lt1"/>
              </a:buClr>
              <a:buSzPct val="100000"/>
              <a:buChar char="•"/>
            </a:pPr>
            <a:r>
              <a:rPr lang="pt-BR" sz="11400" b="1"/>
              <a:t>Colegiados Superiores </a:t>
            </a:r>
            <a:r>
              <a:rPr lang="pt-BR" sz="11400"/>
              <a:t>– matérias com objeto/sujeito concreto e matérias relativas ao seu funcionamento</a:t>
            </a:r>
            <a:endParaRPr/>
          </a:p>
          <a:p>
            <a:pPr marL="685800" lvl="1" indent="-228600" algn="just" rtl="0">
              <a:lnSpc>
                <a:spcPct val="120000"/>
              </a:lnSpc>
              <a:spcBef>
                <a:spcPts val="1100"/>
              </a:spcBef>
              <a:spcAft>
                <a:spcPts val="0"/>
              </a:spcAft>
              <a:buClr>
                <a:schemeClr val="lt1"/>
              </a:buClr>
              <a:buSzPct val="100000"/>
              <a:buChar char="•"/>
            </a:pPr>
            <a:r>
              <a:rPr lang="pt-BR" sz="11400" b="1"/>
              <a:t>Colegiados das UVRs e UnVRs </a:t>
            </a:r>
            <a:r>
              <a:rPr lang="pt-BR" sz="11400"/>
              <a:t>- para publicização de suas deliberações</a:t>
            </a:r>
            <a:endParaRPr/>
          </a:p>
          <a:p>
            <a:pPr marL="685800" lvl="1" indent="-228600" algn="just" rtl="0">
              <a:lnSpc>
                <a:spcPct val="120000"/>
              </a:lnSpc>
              <a:spcBef>
                <a:spcPts val="1100"/>
              </a:spcBef>
              <a:spcAft>
                <a:spcPts val="0"/>
              </a:spcAft>
              <a:buClr>
                <a:schemeClr val="lt1"/>
              </a:buClr>
              <a:buSzPct val="100000"/>
              <a:buChar char="•"/>
            </a:pPr>
            <a:r>
              <a:rPr lang="pt-BR" sz="11400" b="1"/>
              <a:t>UVRs e UnVRs </a:t>
            </a:r>
            <a:r>
              <a:rPr lang="pt-BR" sz="11400"/>
              <a:t>– para publicização das decisões do gestor</a:t>
            </a:r>
            <a:endParaRPr/>
          </a:p>
          <a:p>
            <a:pPr marL="1143000" lvl="2" indent="-50800" algn="just" rtl="0">
              <a:lnSpc>
                <a:spcPct val="120000"/>
              </a:lnSpc>
              <a:spcBef>
                <a:spcPts val="1100"/>
              </a:spcBef>
              <a:spcAft>
                <a:spcPts val="0"/>
              </a:spcAft>
              <a:buClr>
                <a:schemeClr val="lt1"/>
              </a:buClr>
              <a:buSzPct val="100000"/>
              <a:buNone/>
            </a:pPr>
            <a:endParaRPr sz="11200"/>
          </a:p>
          <a:p>
            <a:pPr marL="228600" lvl="0" indent="-190500" algn="l" rtl="0">
              <a:lnSpc>
                <a:spcPct val="90000"/>
              </a:lnSpc>
              <a:spcBef>
                <a:spcPts val="1600"/>
              </a:spcBef>
              <a:spcAft>
                <a:spcPts val="0"/>
              </a:spcAft>
              <a:buClr>
                <a:schemeClr val="lt1"/>
              </a:buClr>
              <a:buSzPct val="1000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1"/>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Trebuchet MS"/>
              <a:buNone/>
            </a:pPr>
            <a:br>
              <a:rPr lang="pt-BR" sz="3200"/>
            </a:br>
            <a:r>
              <a:rPr lang="pt-BR" sz="3200"/>
              <a:t> </a:t>
            </a:r>
            <a:r>
              <a:rPr lang="pt-BR" sz="4000"/>
              <a:t>Atos Oficiais - Documentos / Modelos SEI</a:t>
            </a:r>
            <a:br>
              <a:rPr lang="pt-BR" sz="3200"/>
            </a:br>
            <a:r>
              <a:rPr lang="pt-BR" sz="3200"/>
              <a:t> </a:t>
            </a:r>
            <a:endParaRPr/>
          </a:p>
        </p:txBody>
      </p:sp>
      <p:sp>
        <p:nvSpPr>
          <p:cNvPr id="264" name="Google Shape;264;p11"/>
          <p:cNvSpPr txBox="1">
            <a:spLocks noGrp="1"/>
          </p:cNvSpPr>
          <p:nvPr>
            <p:ph type="body" idx="1"/>
          </p:nvPr>
        </p:nvSpPr>
        <p:spPr>
          <a:xfrm>
            <a:off x="680321" y="2033081"/>
            <a:ext cx="9728275" cy="4542817"/>
          </a:xfrm>
          <a:prstGeom prst="rect">
            <a:avLst/>
          </a:prstGeom>
          <a:noFill/>
          <a:ln>
            <a:noFill/>
          </a:ln>
        </p:spPr>
        <p:txBody>
          <a:bodyPr spcFirstLastPara="1" wrap="square" lIns="90000"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800"/>
              <a:buChar char="•"/>
            </a:pPr>
            <a:r>
              <a:rPr lang="pt-BR" sz="2800"/>
              <a:t>Ato Oficial: Resolução</a:t>
            </a:r>
            <a:endParaRPr/>
          </a:p>
          <a:p>
            <a:pPr marL="228600" lvl="0" indent="-228600" algn="l" rtl="0">
              <a:lnSpc>
                <a:spcPct val="90000"/>
              </a:lnSpc>
              <a:spcBef>
                <a:spcPts val="1000"/>
              </a:spcBef>
              <a:spcAft>
                <a:spcPts val="0"/>
              </a:spcAft>
              <a:buClr>
                <a:schemeClr val="lt1"/>
              </a:buClr>
              <a:buSzPts val="2800"/>
              <a:buChar char="•"/>
            </a:pPr>
            <a:r>
              <a:rPr lang="pt-BR" sz="2800"/>
              <a:t>Ato Oficial: Resolução Conjunta</a:t>
            </a:r>
            <a:endParaRPr/>
          </a:p>
          <a:p>
            <a:pPr marL="0" lvl="0" indent="0" algn="l" rtl="0">
              <a:lnSpc>
                <a:spcPct val="90000"/>
              </a:lnSpc>
              <a:spcBef>
                <a:spcPts val="1000"/>
              </a:spcBef>
              <a:spcAft>
                <a:spcPts val="0"/>
              </a:spcAft>
              <a:buClr>
                <a:schemeClr val="lt1"/>
              </a:buClr>
              <a:buSzPts val="2800"/>
              <a:buNone/>
            </a:pPr>
            <a:endParaRPr sz="2800"/>
          </a:p>
          <a:p>
            <a:pPr marL="228600" lvl="0" indent="-228600" algn="l" rtl="0">
              <a:lnSpc>
                <a:spcPct val="90000"/>
              </a:lnSpc>
              <a:spcBef>
                <a:spcPts val="1000"/>
              </a:spcBef>
              <a:spcAft>
                <a:spcPts val="0"/>
              </a:spcAft>
              <a:buClr>
                <a:schemeClr val="lt1"/>
              </a:buClr>
              <a:buSzPts val="2800"/>
              <a:buChar char="•"/>
            </a:pPr>
            <a:r>
              <a:rPr lang="pt-BR" sz="2800"/>
              <a:t>Ato Oficial: Portaria</a:t>
            </a:r>
            <a:endParaRPr/>
          </a:p>
          <a:p>
            <a:pPr marL="228600" lvl="0" indent="-228600" algn="l" rtl="0">
              <a:lnSpc>
                <a:spcPct val="90000"/>
              </a:lnSpc>
              <a:spcBef>
                <a:spcPts val="1000"/>
              </a:spcBef>
              <a:spcAft>
                <a:spcPts val="0"/>
              </a:spcAft>
              <a:buClr>
                <a:schemeClr val="lt1"/>
              </a:buClr>
              <a:buSzPts val="2800"/>
              <a:buChar char="•"/>
            </a:pPr>
            <a:r>
              <a:rPr lang="pt-BR" sz="2800"/>
              <a:t>Ato Oficial: Portaria Conjunta</a:t>
            </a:r>
            <a:endParaRPr/>
          </a:p>
          <a:p>
            <a:pPr marL="0" lvl="0" indent="0" algn="l" rtl="0">
              <a:lnSpc>
                <a:spcPct val="90000"/>
              </a:lnSpc>
              <a:spcBef>
                <a:spcPts val="1000"/>
              </a:spcBef>
              <a:spcAft>
                <a:spcPts val="0"/>
              </a:spcAft>
              <a:buClr>
                <a:schemeClr val="lt1"/>
              </a:buClr>
              <a:buSzPts val="2800"/>
              <a:buNone/>
            </a:pPr>
            <a:endParaRPr sz="2800"/>
          </a:p>
          <a:p>
            <a:pPr marL="228600" lvl="0" indent="-228600" algn="l" rtl="0">
              <a:lnSpc>
                <a:spcPct val="90000"/>
              </a:lnSpc>
              <a:spcBef>
                <a:spcPts val="1000"/>
              </a:spcBef>
              <a:spcAft>
                <a:spcPts val="0"/>
              </a:spcAft>
              <a:buClr>
                <a:schemeClr val="lt1"/>
              </a:buClr>
              <a:buSzPts val="2800"/>
              <a:buChar char="•"/>
            </a:pPr>
            <a:r>
              <a:rPr lang="pt-BR" sz="2800"/>
              <a:t>Ato Oficial: Ato Administrativo</a:t>
            </a:r>
            <a:endParaRPr/>
          </a:p>
          <a:p>
            <a:pPr marL="0" lvl="0" indent="0" algn="l" rtl="0">
              <a:lnSpc>
                <a:spcPct val="90000"/>
              </a:lnSpc>
              <a:spcBef>
                <a:spcPts val="1000"/>
              </a:spcBef>
              <a:spcAft>
                <a:spcPts val="0"/>
              </a:spcAft>
              <a:buClr>
                <a:schemeClr val="lt1"/>
              </a:buClr>
              <a:buSzPts val="2800"/>
              <a:buNone/>
            </a:pPr>
            <a:endParaRPr sz="2800"/>
          </a:p>
          <a:p>
            <a:pPr marL="228600" lvl="0" indent="-228600" algn="l" rtl="0">
              <a:lnSpc>
                <a:spcPct val="90000"/>
              </a:lnSpc>
              <a:spcBef>
                <a:spcPts val="1000"/>
              </a:spcBef>
              <a:spcAft>
                <a:spcPts val="0"/>
              </a:spcAft>
              <a:buClr>
                <a:schemeClr val="lt1"/>
              </a:buClr>
              <a:buSzPts val="2800"/>
              <a:buChar char="•"/>
            </a:pPr>
            <a:r>
              <a:rPr lang="pt-BR" sz="2800"/>
              <a:t>Pessoal: Portaria</a:t>
            </a:r>
            <a:endParaRPr/>
          </a:p>
          <a:p>
            <a:pPr marL="228600" lvl="0" indent="-50800" algn="l" rtl="0">
              <a:lnSpc>
                <a:spcPct val="90000"/>
              </a:lnSpc>
              <a:spcBef>
                <a:spcPts val="1000"/>
              </a:spcBef>
              <a:spcAft>
                <a:spcPts val="0"/>
              </a:spcAft>
              <a:buClr>
                <a:schemeClr val="lt1"/>
              </a:buClr>
              <a:buSzPts val="2800"/>
              <a:buNone/>
            </a:pPr>
            <a:endParaRPr sz="2800"/>
          </a:p>
          <a:p>
            <a:pPr marL="228600" lvl="0" indent="-76200" algn="l" rtl="0">
              <a:lnSpc>
                <a:spcPct val="90000"/>
              </a:lnSpc>
              <a:spcBef>
                <a:spcPts val="1000"/>
              </a:spcBef>
              <a:spcAft>
                <a:spcPts val="0"/>
              </a:spcAft>
              <a:buClr>
                <a:schemeClr val="lt1"/>
              </a:buClr>
              <a:buSzPts val="2400"/>
              <a:buNone/>
            </a:pPr>
            <a:endParaRPr/>
          </a:p>
        </p:txBody>
      </p:sp>
      <p:sp>
        <p:nvSpPr>
          <p:cNvPr id="265" name="Google Shape;265;p11"/>
          <p:cNvSpPr txBox="1"/>
          <p:nvPr/>
        </p:nvSpPr>
        <p:spPr>
          <a:xfrm>
            <a:off x="2247089" y="324903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266" name="Google Shape;266;p11"/>
          <p:cNvSpPr/>
          <p:nvPr/>
        </p:nvSpPr>
        <p:spPr>
          <a:xfrm>
            <a:off x="3681046" y="5451476"/>
            <a:ext cx="914400" cy="914400"/>
          </a:xfrm>
          <a:prstGeom prst="star5">
            <a:avLst>
              <a:gd name="adj" fmla="val 19098"/>
              <a:gd name="hf" fmla="val 105146"/>
              <a:gd name="vf" fmla="val 110557"/>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2"/>
          <p:cNvSpPr txBox="1">
            <a:spLocks noGrp="1"/>
          </p:cNvSpPr>
          <p:nvPr>
            <p:ph type="title"/>
          </p:nvPr>
        </p:nvSpPr>
        <p:spPr>
          <a:xfrm>
            <a:off x="680321" y="753228"/>
            <a:ext cx="9613861" cy="1080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de Pessoal – Decreto Nº 12.002/2024</a:t>
            </a:r>
            <a:endParaRPr/>
          </a:p>
        </p:txBody>
      </p:sp>
      <p:sp>
        <p:nvSpPr>
          <p:cNvPr id="272" name="Google Shape;272;p12"/>
          <p:cNvSpPr txBox="1">
            <a:spLocks noGrp="1"/>
          </p:cNvSpPr>
          <p:nvPr>
            <p:ph type="body" idx="1"/>
          </p:nvPr>
        </p:nvSpPr>
        <p:spPr>
          <a:xfrm>
            <a:off x="515346" y="1992923"/>
            <a:ext cx="9613861" cy="4865077"/>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chemeClr val="lt1"/>
              </a:buClr>
              <a:buSzPts val="2800"/>
              <a:buChar char="•"/>
            </a:pPr>
            <a:r>
              <a:rPr lang="pt-BR" sz="2800">
                <a:latin typeface="Trebuchet MS"/>
                <a:ea typeface="Trebuchet MS"/>
                <a:cs typeface="Trebuchet MS"/>
                <a:sym typeface="Trebuchet MS"/>
              </a:rPr>
              <a:t>R</a:t>
            </a:r>
            <a:r>
              <a:rPr lang="pt-BR" sz="2800" b="0" i="0" u="none" strike="noStrike">
                <a:latin typeface="Trebuchet MS"/>
                <a:ea typeface="Trebuchet MS"/>
                <a:cs typeface="Trebuchet MS"/>
                <a:sym typeface="Trebuchet MS"/>
              </a:rPr>
              <a:t>eferem-se a agentes públicos nominalmente identificados</a:t>
            </a:r>
            <a:r>
              <a:rPr lang="pt-BR" sz="2800" b="0" i="0" u="none" strike="noStrike">
                <a:latin typeface="Arial"/>
                <a:ea typeface="Arial"/>
                <a:cs typeface="Arial"/>
                <a:sym typeface="Arial"/>
              </a:rPr>
              <a:t> </a:t>
            </a:r>
            <a:r>
              <a:rPr lang="pt-BR" sz="2800" b="0" i="0" u="none" strike="noStrike">
                <a:latin typeface="Trebuchet MS"/>
                <a:ea typeface="Trebuchet MS"/>
                <a:cs typeface="Trebuchet MS"/>
                <a:sym typeface="Trebuchet MS"/>
              </a:rPr>
              <a:t>(§ 2º, Art. 9º)</a:t>
            </a:r>
            <a:endParaRPr/>
          </a:p>
          <a:p>
            <a:pPr marL="228600" lvl="0" indent="-228600" algn="just" rtl="0">
              <a:lnSpc>
                <a:spcPct val="100000"/>
              </a:lnSpc>
              <a:spcBef>
                <a:spcPts val="3000"/>
              </a:spcBef>
              <a:spcAft>
                <a:spcPts val="0"/>
              </a:spcAft>
              <a:buClr>
                <a:schemeClr val="lt1"/>
              </a:buClr>
              <a:buSzPts val="2800"/>
              <a:buChar char="•"/>
            </a:pPr>
            <a:r>
              <a:rPr lang="pt-BR" sz="2800">
                <a:latin typeface="Trebuchet MS"/>
                <a:ea typeface="Trebuchet MS"/>
                <a:cs typeface="Trebuchet MS"/>
                <a:sym typeface="Trebuchet MS"/>
              </a:rPr>
              <a:t>S</a:t>
            </a:r>
            <a:r>
              <a:rPr lang="pt-BR" sz="2800" b="0" i="0" u="none" strike="noStrike">
                <a:latin typeface="Trebuchet MS"/>
                <a:ea typeface="Trebuchet MS"/>
                <a:cs typeface="Trebuchet MS"/>
                <a:sym typeface="Trebuchet MS"/>
              </a:rPr>
              <a:t>ão designados, na epígrafe, com o título “PORTARIA” ou “RESOLUÇÃO”, seguido da numeração sequencial e da data de assinatura (§ 2º, Art. 9º) – Pessoal: Portaria </a:t>
            </a:r>
            <a:endParaRPr/>
          </a:p>
          <a:p>
            <a:pPr marL="228600" lvl="0" indent="-228600" algn="just" rtl="0">
              <a:lnSpc>
                <a:spcPct val="100000"/>
              </a:lnSpc>
              <a:spcBef>
                <a:spcPts val="3000"/>
              </a:spcBef>
              <a:spcAft>
                <a:spcPts val="0"/>
              </a:spcAft>
              <a:buClr>
                <a:schemeClr val="lt1"/>
              </a:buClr>
              <a:buSzPts val="2800"/>
              <a:buChar char="•"/>
            </a:pPr>
            <a:r>
              <a:rPr lang="pt-BR" sz="2800" b="0" i="0" u="none" strike="noStrike">
                <a:latin typeface="Trebuchet MS"/>
                <a:ea typeface="Trebuchet MS"/>
                <a:cs typeface="Trebuchet MS"/>
                <a:sym typeface="Trebuchet MS"/>
              </a:rPr>
              <a:t>Têm numeração sequencial distinta, que será reiniciada anualmente</a:t>
            </a:r>
            <a:r>
              <a:rPr lang="pt-BR" sz="2800">
                <a:latin typeface="Trebuchet MS"/>
                <a:ea typeface="Trebuchet MS"/>
                <a:cs typeface="Trebuchet MS"/>
                <a:sym typeface="Trebuchet MS"/>
              </a:rPr>
              <a:t> (</a:t>
            </a:r>
            <a:r>
              <a:rPr lang="pt-BR" sz="2800" b="0" i="0" u="none" strike="noStrike">
                <a:latin typeface="Trebuchet MS"/>
                <a:ea typeface="Trebuchet MS"/>
                <a:cs typeface="Trebuchet MS"/>
                <a:sym typeface="Trebuchet MS"/>
              </a:rPr>
              <a:t>§ </a:t>
            </a:r>
            <a:r>
              <a:rPr lang="pt-BR" sz="2800">
                <a:latin typeface="Trebuchet MS"/>
                <a:ea typeface="Trebuchet MS"/>
                <a:cs typeface="Trebuchet MS"/>
                <a:sym typeface="Trebuchet MS"/>
              </a:rPr>
              <a:t>3º, Art.22)</a:t>
            </a:r>
            <a:endParaRPr sz="2800" b="0" i="0" u="none" strike="noStrike">
              <a:latin typeface="Trebuchet MS"/>
              <a:ea typeface="Trebuchet MS"/>
              <a:cs typeface="Trebuchet MS"/>
              <a:sym typeface="Trebuchet MS"/>
            </a:endParaRPr>
          </a:p>
          <a:p>
            <a:pPr marL="228600" lvl="0" indent="-228600" algn="just" rtl="0">
              <a:lnSpc>
                <a:spcPct val="100000"/>
              </a:lnSpc>
              <a:spcBef>
                <a:spcPts val="3000"/>
              </a:spcBef>
              <a:spcAft>
                <a:spcPts val="0"/>
              </a:spcAft>
              <a:buClr>
                <a:schemeClr val="lt1"/>
              </a:buClr>
              <a:buSzPts val="2800"/>
              <a:buChar char="•"/>
            </a:pPr>
            <a:r>
              <a:rPr lang="pt-BR" sz="2800">
                <a:latin typeface="Trebuchet MS"/>
                <a:ea typeface="Trebuchet MS"/>
                <a:cs typeface="Trebuchet MS"/>
                <a:sym typeface="Trebuchet MS"/>
              </a:rPr>
              <a:t>Não contêm ementa </a:t>
            </a:r>
            <a:r>
              <a:rPr lang="pt-BR" sz="2800" b="0" i="0" u="none" strike="noStrike">
                <a:latin typeface="Trebuchet MS"/>
                <a:ea typeface="Trebuchet MS"/>
                <a:cs typeface="Trebuchet MS"/>
                <a:sym typeface="Trebuchet MS"/>
              </a:rPr>
              <a:t>(§ 2º, Art. 9º)</a:t>
            </a:r>
            <a:endParaRPr/>
          </a:p>
          <a:p>
            <a:pPr marL="228600" lvl="0" indent="-50800" algn="just" rtl="0">
              <a:lnSpc>
                <a:spcPct val="90000"/>
              </a:lnSpc>
              <a:spcBef>
                <a:spcPts val="3000"/>
              </a:spcBef>
              <a:spcAft>
                <a:spcPts val="0"/>
              </a:spcAft>
              <a:buClr>
                <a:schemeClr val="lt1"/>
              </a:buClr>
              <a:buSzPts val="2800"/>
              <a:buNone/>
            </a:pPr>
            <a:endParaRPr sz="2800">
              <a:latin typeface="Trebuchet MS"/>
              <a:ea typeface="Trebuchet MS"/>
              <a:cs typeface="Trebuchet MS"/>
              <a:sym typeface="Trebuchet MS"/>
            </a:endParaRPr>
          </a:p>
        </p:txBody>
      </p:sp>
      <p:sp>
        <p:nvSpPr>
          <p:cNvPr id="273" name="Google Shape;273;p12"/>
          <p:cNvSpPr/>
          <p:nvPr/>
        </p:nvSpPr>
        <p:spPr>
          <a:xfrm>
            <a:off x="6424246" y="6056845"/>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3"/>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 Oficial x Ato de Pessoal - Estrutura</a:t>
            </a:r>
            <a:endParaRPr/>
          </a:p>
        </p:txBody>
      </p:sp>
      <p:sp>
        <p:nvSpPr>
          <p:cNvPr id="279" name="Google Shape;279;p13"/>
          <p:cNvSpPr txBox="1">
            <a:spLocks noGrp="1"/>
          </p:cNvSpPr>
          <p:nvPr>
            <p:ph type="body" idx="1"/>
          </p:nvPr>
        </p:nvSpPr>
        <p:spPr>
          <a:xfrm>
            <a:off x="680321" y="2086708"/>
            <a:ext cx="9613861" cy="4487087"/>
          </a:xfrm>
          <a:prstGeom prst="rect">
            <a:avLst/>
          </a:prstGeom>
          <a:noFill/>
          <a:ln>
            <a:noFill/>
          </a:ln>
        </p:spPr>
        <p:txBody>
          <a:bodyPr spcFirstLastPara="1" wrap="square" lIns="91425" tIns="45700" rIns="91425" bIns="45700" anchor="t" anchorCtr="0">
            <a:normAutofit lnSpcReduction="10000"/>
          </a:bodyPr>
          <a:lstStyle/>
          <a:p>
            <a:pPr marL="228600" lvl="0" indent="-228600" algn="just" rtl="0">
              <a:lnSpc>
                <a:spcPct val="90000"/>
              </a:lnSpc>
              <a:spcBef>
                <a:spcPts val="0"/>
              </a:spcBef>
              <a:spcAft>
                <a:spcPts val="0"/>
              </a:spcAft>
              <a:buClr>
                <a:schemeClr val="lt1"/>
              </a:buClr>
              <a:buSzPts val="3200"/>
              <a:buChar char="•"/>
            </a:pPr>
            <a:r>
              <a:rPr lang="pt-BR" sz="3200">
                <a:latin typeface="Calibri"/>
                <a:ea typeface="Calibri"/>
                <a:cs typeface="Calibri"/>
                <a:sym typeface="Calibri"/>
              </a:rPr>
              <a:t>Parte preliminar:  epígrafe ou cabeçalho,  ementa e preâmbulo </a:t>
            </a:r>
            <a:endParaRPr/>
          </a:p>
          <a:p>
            <a:pPr marL="685800" lvl="1" indent="-228600" algn="just" rtl="0">
              <a:lnSpc>
                <a:spcPct val="90000"/>
              </a:lnSpc>
              <a:spcBef>
                <a:spcPts val="500"/>
              </a:spcBef>
              <a:spcAft>
                <a:spcPts val="0"/>
              </a:spcAft>
              <a:buClr>
                <a:schemeClr val="lt1"/>
              </a:buClr>
              <a:buSzPts val="2800"/>
              <a:buChar char="•"/>
            </a:pPr>
            <a:r>
              <a:rPr lang="pt-BR" sz="2800">
                <a:latin typeface="Calibri"/>
                <a:ea typeface="Calibri"/>
                <a:cs typeface="Calibri"/>
                <a:sym typeface="Calibri"/>
              </a:rPr>
              <a:t>Ato de Pessoal – não possui ementa</a:t>
            </a:r>
            <a:endParaRPr/>
          </a:p>
          <a:p>
            <a:pPr marL="685800" lvl="1" indent="-25400" algn="just" rtl="0">
              <a:lnSpc>
                <a:spcPct val="90000"/>
              </a:lnSpc>
              <a:spcBef>
                <a:spcPts val="500"/>
              </a:spcBef>
              <a:spcAft>
                <a:spcPts val="0"/>
              </a:spcAft>
              <a:buClr>
                <a:schemeClr val="lt1"/>
              </a:buClr>
              <a:buSzPts val="3200"/>
              <a:buNone/>
            </a:pPr>
            <a:endParaRPr sz="3200">
              <a:latin typeface="Calibri"/>
              <a:ea typeface="Calibri"/>
              <a:cs typeface="Calibri"/>
              <a:sym typeface="Calibri"/>
            </a:endParaRPr>
          </a:p>
          <a:p>
            <a:pPr marL="228600" lvl="0" indent="-228600" algn="just" rtl="0">
              <a:lnSpc>
                <a:spcPct val="90000"/>
              </a:lnSpc>
              <a:spcBef>
                <a:spcPts val="1000"/>
              </a:spcBef>
              <a:spcAft>
                <a:spcPts val="0"/>
              </a:spcAft>
              <a:buClr>
                <a:schemeClr val="lt1"/>
              </a:buClr>
              <a:buSzPts val="3200"/>
              <a:buChar char="•"/>
            </a:pPr>
            <a:r>
              <a:rPr lang="pt-BR" sz="3200">
                <a:latin typeface="Calibri"/>
                <a:ea typeface="Calibri"/>
                <a:cs typeface="Calibri"/>
                <a:sym typeface="Calibri"/>
              </a:rPr>
              <a:t>Parte deliberativa: decisões sobre o objeto</a:t>
            </a:r>
            <a:endParaRPr/>
          </a:p>
          <a:p>
            <a:pPr marL="685800" lvl="1" indent="-228600" algn="just" rtl="0">
              <a:lnSpc>
                <a:spcPct val="90000"/>
              </a:lnSpc>
              <a:spcBef>
                <a:spcPts val="500"/>
              </a:spcBef>
              <a:spcAft>
                <a:spcPts val="0"/>
              </a:spcAft>
              <a:buClr>
                <a:schemeClr val="lt1"/>
              </a:buClr>
              <a:buSzPts val="2800"/>
              <a:buChar char="•"/>
            </a:pPr>
            <a:r>
              <a:rPr lang="pt-BR" sz="2800">
                <a:latin typeface="Calibri"/>
                <a:ea typeface="Calibri"/>
                <a:cs typeface="Calibri"/>
                <a:sym typeface="Calibri"/>
              </a:rPr>
              <a:t>Ato de pessoal – 1 artigo – nome do servidor, decisão</a:t>
            </a:r>
            <a:endParaRPr/>
          </a:p>
          <a:p>
            <a:pPr marL="457200" lvl="1" indent="0" algn="just" rtl="0">
              <a:lnSpc>
                <a:spcPct val="90000"/>
              </a:lnSpc>
              <a:spcBef>
                <a:spcPts val="500"/>
              </a:spcBef>
              <a:spcAft>
                <a:spcPts val="0"/>
              </a:spcAft>
              <a:buClr>
                <a:schemeClr val="lt1"/>
              </a:buClr>
              <a:buSzPts val="3200"/>
              <a:buNone/>
            </a:pPr>
            <a:endParaRPr sz="3200">
              <a:latin typeface="Calibri"/>
              <a:ea typeface="Calibri"/>
              <a:cs typeface="Calibri"/>
              <a:sym typeface="Calibri"/>
            </a:endParaRPr>
          </a:p>
          <a:p>
            <a:pPr marL="228600" lvl="0" indent="-228600" algn="just" rtl="0">
              <a:lnSpc>
                <a:spcPct val="90000"/>
              </a:lnSpc>
              <a:spcBef>
                <a:spcPts val="1000"/>
              </a:spcBef>
              <a:spcAft>
                <a:spcPts val="0"/>
              </a:spcAft>
              <a:buClr>
                <a:schemeClr val="lt1"/>
              </a:buClr>
              <a:buSzPts val="3200"/>
              <a:buChar char="•"/>
            </a:pPr>
            <a:r>
              <a:rPr lang="pt-BR" sz="3200">
                <a:latin typeface="Calibri"/>
                <a:ea typeface="Calibri"/>
                <a:cs typeface="Calibri"/>
                <a:sym typeface="Calibri"/>
              </a:rPr>
              <a:t>Parte final: a cláusula de revogação, cláusula de vigência e o fecho</a:t>
            </a:r>
            <a:endParaRPr sz="3200">
              <a:latin typeface="Calibri"/>
              <a:ea typeface="Calibri"/>
              <a:cs typeface="Calibri"/>
              <a:sym typeface="Calibri"/>
            </a:endParaRPr>
          </a:p>
          <a:p>
            <a:pPr marL="685800" lvl="1" indent="-228600" algn="just" rtl="0">
              <a:lnSpc>
                <a:spcPct val="90000"/>
              </a:lnSpc>
              <a:spcBef>
                <a:spcPts val="500"/>
              </a:spcBef>
              <a:spcAft>
                <a:spcPts val="0"/>
              </a:spcAft>
              <a:buClr>
                <a:schemeClr val="lt1"/>
              </a:buClr>
              <a:buSzPts val="2800"/>
              <a:buChar char="•"/>
            </a:pPr>
            <a:r>
              <a:rPr lang="pt-BR" sz="2800">
                <a:latin typeface="Calibri"/>
                <a:ea typeface="Calibri"/>
                <a:cs typeface="Calibri"/>
                <a:sym typeface="Calibri"/>
              </a:rPr>
              <a:t>Ato de pessoal – cláusula de vigência e fecho</a:t>
            </a:r>
            <a:endParaRPr sz="28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sz="3600"/>
              <a:t>Partes do Ato </a:t>
            </a:r>
            <a:r>
              <a:rPr lang="pt-BR"/>
              <a:t>Oficial</a:t>
            </a:r>
            <a:r>
              <a:rPr lang="pt-BR" sz="3600"/>
              <a:t> - Epígrafe  </a:t>
            </a:r>
            <a:endParaRPr/>
          </a:p>
        </p:txBody>
      </p:sp>
      <p:sp>
        <p:nvSpPr>
          <p:cNvPr id="285" name="Google Shape;285;p14"/>
          <p:cNvSpPr txBox="1">
            <a:spLocks noGrp="1"/>
          </p:cNvSpPr>
          <p:nvPr>
            <p:ph type="body" idx="1"/>
          </p:nvPr>
        </p:nvSpPr>
        <p:spPr>
          <a:xfrm>
            <a:off x="680321" y="2052536"/>
            <a:ext cx="9613861" cy="4620638"/>
          </a:xfrm>
          <a:prstGeom prst="rect">
            <a:avLst/>
          </a:prstGeom>
          <a:noFill/>
          <a:ln>
            <a:noFill/>
          </a:ln>
        </p:spPr>
        <p:txBody>
          <a:bodyPr spcFirstLastPara="1" wrap="square" lIns="91425" tIns="45700" rIns="91425" bIns="45700" anchor="t" anchorCtr="0">
            <a:normAutofit fontScale="62500" lnSpcReduction="20000"/>
          </a:bodyPr>
          <a:lstStyle/>
          <a:p>
            <a:pPr marL="0" marR="74295" lvl="0" indent="0" algn="ctr" rtl="0">
              <a:lnSpc>
                <a:spcPct val="95000"/>
              </a:lnSpc>
              <a:spcBef>
                <a:spcPts val="0"/>
              </a:spcBef>
              <a:spcAft>
                <a:spcPts val="0"/>
              </a:spcAft>
              <a:buClr>
                <a:schemeClr val="lt1"/>
              </a:buClr>
              <a:buSzPct val="42666"/>
              <a:buNone/>
            </a:pPr>
            <a:r>
              <a:rPr lang="pt-BR" sz="4500">
                <a:latin typeface="Calibri"/>
                <a:ea typeface="Calibri"/>
                <a:cs typeface="Calibri"/>
                <a:sym typeface="Calibri"/>
              </a:rPr>
              <a:t>Grafada em maiúsculas, centralizada, sem negrito</a:t>
            </a:r>
            <a:endParaRPr/>
          </a:p>
          <a:p>
            <a:pPr marL="0" marR="74295" lvl="0" indent="0" algn="ctr" rtl="0">
              <a:lnSpc>
                <a:spcPct val="95000"/>
              </a:lnSpc>
              <a:spcBef>
                <a:spcPts val="595"/>
              </a:spcBef>
              <a:spcAft>
                <a:spcPts val="0"/>
              </a:spcAft>
              <a:buClr>
                <a:schemeClr val="lt1"/>
              </a:buClr>
              <a:buSzPct val="42666"/>
              <a:buNone/>
            </a:pPr>
            <a:r>
              <a:rPr lang="pt-BR" sz="4500">
                <a:latin typeface="Calibri"/>
                <a:ea typeface="Calibri"/>
                <a:cs typeface="Calibri"/>
                <a:sym typeface="Calibri"/>
              </a:rPr>
              <a:t> (já formatada pelo SEI)</a:t>
            </a:r>
            <a:endParaRPr/>
          </a:p>
          <a:p>
            <a:pPr marL="0" marR="74295" lvl="0" indent="0" algn="ctr" rtl="0">
              <a:lnSpc>
                <a:spcPct val="95000"/>
              </a:lnSpc>
              <a:spcBef>
                <a:spcPts val="595"/>
              </a:spcBef>
              <a:spcAft>
                <a:spcPts val="0"/>
              </a:spcAft>
              <a:buClr>
                <a:schemeClr val="lt1"/>
              </a:buClr>
              <a:buSzPct val="42666"/>
              <a:buNone/>
            </a:pPr>
            <a:endParaRPr sz="4500">
              <a:latin typeface="Calibri"/>
              <a:ea typeface="Calibri"/>
              <a:cs typeface="Calibri"/>
              <a:sym typeface="Calibri"/>
            </a:endParaRPr>
          </a:p>
          <a:p>
            <a:pPr marL="228600" marR="74295" lvl="0" indent="-228600" algn="just" rtl="0">
              <a:lnSpc>
                <a:spcPct val="95000"/>
              </a:lnSpc>
              <a:spcBef>
                <a:spcPts val="595"/>
              </a:spcBef>
              <a:spcAft>
                <a:spcPts val="0"/>
              </a:spcAft>
              <a:buClr>
                <a:schemeClr val="lt1"/>
              </a:buClr>
              <a:buSzPct val="42666"/>
              <a:buChar char="•"/>
            </a:pPr>
            <a:r>
              <a:rPr lang="pt-BR" sz="4500" b="1">
                <a:latin typeface="Calibri"/>
                <a:ea typeface="Calibri"/>
                <a:cs typeface="Calibri"/>
                <a:sym typeface="Calibri"/>
              </a:rPr>
              <a:t>Tipo ou espécie</a:t>
            </a:r>
            <a:r>
              <a:rPr lang="pt-BR" sz="4500">
                <a:latin typeface="Calibri"/>
                <a:ea typeface="Calibri"/>
                <a:cs typeface="Calibri"/>
                <a:sym typeface="Calibri"/>
              </a:rPr>
              <a:t>: Portaria,  Resolução, Ato Administrativo</a:t>
            </a:r>
            <a:endParaRPr sz="4500">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42666"/>
              <a:buNone/>
            </a:pPr>
            <a:endParaRPr sz="4500">
              <a:latin typeface="Calibri"/>
              <a:ea typeface="Calibri"/>
              <a:cs typeface="Calibri"/>
              <a:sym typeface="Calibri"/>
            </a:endParaRPr>
          </a:p>
          <a:p>
            <a:pPr marL="228600" marR="74295" lvl="0" indent="-228600" algn="just" rtl="0">
              <a:lnSpc>
                <a:spcPct val="95000"/>
              </a:lnSpc>
              <a:spcBef>
                <a:spcPts val="595"/>
              </a:spcBef>
              <a:spcAft>
                <a:spcPts val="0"/>
              </a:spcAft>
              <a:buClr>
                <a:schemeClr val="lt1"/>
              </a:buClr>
              <a:buSzPct val="42666"/>
              <a:buChar char="•"/>
            </a:pPr>
            <a:r>
              <a:rPr lang="pt-BR" sz="4500" b="1">
                <a:latin typeface="Calibri"/>
                <a:ea typeface="Calibri"/>
                <a:cs typeface="Calibri"/>
                <a:sym typeface="Calibri"/>
              </a:rPr>
              <a:t>Sigla:  </a:t>
            </a:r>
            <a:r>
              <a:rPr lang="pt-BR" sz="4500">
                <a:latin typeface="Calibri"/>
                <a:ea typeface="Calibri"/>
                <a:cs typeface="Calibri"/>
                <a:sym typeface="Calibri"/>
              </a:rPr>
              <a:t>da unidade ou do colegiado em maiúsculas</a:t>
            </a:r>
            <a:endParaRPr/>
          </a:p>
          <a:p>
            <a:pPr marL="685800" marR="74295" lvl="1" indent="-152400" algn="just" rtl="0">
              <a:lnSpc>
                <a:spcPct val="95000"/>
              </a:lnSpc>
              <a:spcBef>
                <a:spcPts val="595"/>
              </a:spcBef>
              <a:spcAft>
                <a:spcPts val="0"/>
              </a:spcAft>
              <a:buClr>
                <a:schemeClr val="lt1"/>
              </a:buClr>
              <a:buSzPct val="42666"/>
              <a:buNone/>
            </a:pPr>
            <a:endParaRPr sz="4500">
              <a:latin typeface="Calibri"/>
              <a:ea typeface="Calibri"/>
              <a:cs typeface="Calibri"/>
              <a:sym typeface="Calibri"/>
            </a:endParaRPr>
          </a:p>
          <a:p>
            <a:pPr marL="228600" marR="74295" lvl="0" indent="-228600" algn="just" rtl="0">
              <a:lnSpc>
                <a:spcPct val="95000"/>
              </a:lnSpc>
              <a:spcBef>
                <a:spcPts val="595"/>
              </a:spcBef>
              <a:spcAft>
                <a:spcPts val="0"/>
              </a:spcAft>
              <a:buClr>
                <a:schemeClr val="lt1"/>
              </a:buClr>
              <a:buSzPct val="42666"/>
              <a:buChar char="•"/>
            </a:pPr>
            <a:r>
              <a:rPr lang="pt-BR" sz="4500" b="1">
                <a:latin typeface="Calibri"/>
                <a:ea typeface="Calibri"/>
                <a:cs typeface="Calibri"/>
                <a:sym typeface="Calibri"/>
              </a:rPr>
              <a:t>Numeração: </a:t>
            </a:r>
            <a:r>
              <a:rPr lang="pt-BR" sz="4500">
                <a:latin typeface="Calibri"/>
                <a:ea typeface="Calibri"/>
                <a:cs typeface="Calibri"/>
                <a:sym typeface="Calibri"/>
              </a:rPr>
              <a:t>sequencial</a:t>
            </a:r>
            <a:r>
              <a:rPr lang="pt-BR" sz="4500" b="1">
                <a:latin typeface="Calibri"/>
                <a:ea typeface="Calibri"/>
                <a:cs typeface="Calibri"/>
                <a:sym typeface="Calibri"/>
              </a:rPr>
              <a:t> </a:t>
            </a:r>
            <a:r>
              <a:rPr lang="pt-BR" sz="4500">
                <a:latin typeface="Calibri"/>
                <a:ea typeface="Calibri"/>
                <a:cs typeface="Calibri"/>
                <a:sym typeface="Calibri"/>
              </a:rPr>
              <a:t>– “Nº”</a:t>
            </a:r>
            <a:endParaRPr sz="4500">
              <a:latin typeface="Calibri"/>
              <a:ea typeface="Calibri"/>
              <a:cs typeface="Calibri"/>
              <a:sym typeface="Calibri"/>
            </a:endParaRPr>
          </a:p>
          <a:p>
            <a:pPr marL="685800" marR="74295" lvl="1" indent="-152400" algn="just" rtl="0">
              <a:lnSpc>
                <a:spcPct val="95000"/>
              </a:lnSpc>
              <a:spcBef>
                <a:spcPts val="595"/>
              </a:spcBef>
              <a:spcAft>
                <a:spcPts val="0"/>
              </a:spcAft>
              <a:buClr>
                <a:schemeClr val="lt1"/>
              </a:buClr>
              <a:buSzPct val="42666"/>
              <a:buNone/>
            </a:pPr>
            <a:endParaRPr sz="4500">
              <a:latin typeface="Calibri"/>
              <a:ea typeface="Calibri"/>
              <a:cs typeface="Calibri"/>
              <a:sym typeface="Calibri"/>
            </a:endParaRPr>
          </a:p>
          <a:p>
            <a:pPr marL="228600" marR="74295" lvl="0" indent="-228600" algn="l" rtl="0">
              <a:lnSpc>
                <a:spcPct val="95000"/>
              </a:lnSpc>
              <a:spcBef>
                <a:spcPts val="595"/>
              </a:spcBef>
              <a:spcAft>
                <a:spcPts val="0"/>
              </a:spcAft>
              <a:buClr>
                <a:schemeClr val="lt1"/>
              </a:buClr>
              <a:buSzPct val="42666"/>
              <a:buChar char="•"/>
            </a:pPr>
            <a:r>
              <a:rPr lang="pt-BR" sz="4500" b="1">
                <a:latin typeface="Calibri"/>
                <a:ea typeface="Calibri"/>
                <a:cs typeface="Calibri"/>
                <a:sym typeface="Calibri"/>
              </a:rPr>
              <a:t>Data:  </a:t>
            </a:r>
            <a:r>
              <a:rPr lang="pt-BR" sz="4500">
                <a:latin typeface="Calibri"/>
                <a:ea typeface="Calibri"/>
                <a:cs typeface="Calibri"/>
                <a:sym typeface="Calibri"/>
              </a:rPr>
              <a:t>/ Ano</a:t>
            </a:r>
            <a:br>
              <a:rPr lang="pt-BR" sz="4400">
                <a:latin typeface="Calibri"/>
                <a:ea typeface="Calibri"/>
                <a:cs typeface="Calibri"/>
                <a:sym typeface="Calibri"/>
              </a:rPr>
            </a:br>
            <a:endParaRPr sz="4400">
              <a:latin typeface="Calibri"/>
              <a:ea typeface="Calibri"/>
              <a:cs typeface="Calibri"/>
              <a:sym typeface="Calibri"/>
            </a:endParaRPr>
          </a:p>
          <a:p>
            <a:pPr marL="685800" marR="74295" lvl="1" indent="-152400" algn="just" rtl="0">
              <a:lnSpc>
                <a:spcPct val="95000"/>
              </a:lnSpc>
              <a:spcBef>
                <a:spcPts val="595"/>
              </a:spcBef>
              <a:spcAft>
                <a:spcPts val="0"/>
              </a:spcAft>
              <a:buClr>
                <a:schemeClr val="lt1"/>
              </a:buClr>
              <a:buSzPct val="87272"/>
              <a:buNone/>
            </a:pPr>
            <a:endParaRPr sz="2200">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87272"/>
              <a:buNone/>
            </a:pPr>
            <a:endParaRPr sz="2200">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87272"/>
              <a:buNone/>
            </a:pPr>
            <a:endParaRPr sz="2200">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87272"/>
              <a:buNone/>
            </a:pPr>
            <a:endParaRPr sz="2200">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80000"/>
              <a:buNone/>
            </a:pPr>
            <a:endParaRPr>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80000"/>
              <a:buNone/>
            </a:pPr>
            <a:endParaRPr>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ct val="73846"/>
              <a:buNone/>
            </a:pPr>
            <a:endParaRPr sz="26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5"/>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Exemplos de Epígrafe</a:t>
            </a:r>
            <a:endParaRPr/>
          </a:p>
        </p:txBody>
      </p:sp>
      <p:sp>
        <p:nvSpPr>
          <p:cNvPr id="291" name="Google Shape;291;p15"/>
          <p:cNvSpPr txBox="1">
            <a:spLocks noGrp="1"/>
          </p:cNvSpPr>
          <p:nvPr>
            <p:ph type="body" idx="1"/>
          </p:nvPr>
        </p:nvSpPr>
        <p:spPr>
          <a:xfrm>
            <a:off x="680321" y="2336872"/>
            <a:ext cx="9613861" cy="4239773"/>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0"/>
              </a:spcBef>
              <a:spcAft>
                <a:spcPts val="0"/>
              </a:spcAft>
              <a:buClr>
                <a:schemeClr val="lt1"/>
              </a:buClr>
              <a:buSzPts val="2800"/>
              <a:buNone/>
            </a:pPr>
            <a:r>
              <a:rPr lang="pt-BR" sz="2800">
                <a:latin typeface="Calibri"/>
                <a:ea typeface="Calibri"/>
                <a:cs typeface="Calibri"/>
                <a:sym typeface="Calibri"/>
              </a:rPr>
              <a:t>RESOLUÇÃO COGEPE Nº 4/2023 </a:t>
            </a:r>
            <a:endParaRPr/>
          </a:p>
          <a:p>
            <a:pPr marL="0" lvl="0" indent="0" algn="l" rtl="0">
              <a:lnSpc>
                <a:spcPct val="90000"/>
              </a:lnSpc>
              <a:spcBef>
                <a:spcPts val="1000"/>
              </a:spcBef>
              <a:spcAft>
                <a:spcPts val="0"/>
              </a:spcAft>
              <a:buClr>
                <a:schemeClr val="lt1"/>
              </a:buClr>
              <a:buSzPts val="2800"/>
              <a:buNone/>
            </a:pPr>
            <a:endParaRPr sz="2800">
              <a:latin typeface="Times New Roman"/>
              <a:ea typeface="Times New Roman"/>
              <a:cs typeface="Times New Roman"/>
              <a:sym typeface="Times New Roman"/>
            </a:endParaRPr>
          </a:p>
          <a:p>
            <a:pPr marL="0" lvl="0" indent="0" algn="l" rtl="0">
              <a:lnSpc>
                <a:spcPct val="90000"/>
              </a:lnSpc>
              <a:spcBef>
                <a:spcPts val="1000"/>
              </a:spcBef>
              <a:spcAft>
                <a:spcPts val="0"/>
              </a:spcAft>
              <a:buClr>
                <a:schemeClr val="lt1"/>
              </a:buClr>
              <a:buSzPts val="2800"/>
              <a:buNone/>
            </a:pPr>
            <a:r>
              <a:rPr lang="pt-BR" sz="2800">
                <a:latin typeface="Calibri"/>
                <a:ea typeface="Calibri"/>
                <a:cs typeface="Calibri"/>
                <a:sym typeface="Calibri"/>
              </a:rPr>
              <a:t>ATO ADMINISTRATIVO COGEPE Nº 33/2026</a:t>
            </a:r>
            <a:endParaRPr/>
          </a:p>
          <a:p>
            <a:pPr marL="0" lvl="0" indent="0" algn="l" rtl="0">
              <a:lnSpc>
                <a:spcPct val="90000"/>
              </a:lnSpc>
              <a:spcBef>
                <a:spcPts val="1000"/>
              </a:spcBef>
              <a:spcAft>
                <a:spcPts val="0"/>
              </a:spcAft>
              <a:buClr>
                <a:schemeClr val="lt1"/>
              </a:buClr>
              <a:buSzPts val="2800"/>
              <a:buNone/>
            </a:pPr>
            <a:endParaRPr sz="2800">
              <a:latin typeface="Calibri"/>
              <a:ea typeface="Calibri"/>
              <a:cs typeface="Calibri"/>
              <a:sym typeface="Calibri"/>
            </a:endParaRPr>
          </a:p>
          <a:p>
            <a:pPr marL="0" lvl="0" indent="0" algn="l" rtl="0">
              <a:lnSpc>
                <a:spcPct val="90000"/>
              </a:lnSpc>
              <a:spcBef>
                <a:spcPts val="1000"/>
              </a:spcBef>
              <a:spcAft>
                <a:spcPts val="0"/>
              </a:spcAft>
              <a:buClr>
                <a:schemeClr val="lt1"/>
              </a:buClr>
              <a:buSzPts val="2800"/>
              <a:buNone/>
            </a:pPr>
            <a:r>
              <a:rPr lang="pt-BR" sz="2800">
                <a:latin typeface="Calibri"/>
                <a:ea typeface="Calibri"/>
                <a:cs typeface="Calibri"/>
                <a:sym typeface="Calibri"/>
              </a:rPr>
              <a:t>INSTRUÇÃO NORMATIVA PROGPE Nº 4/2025</a:t>
            </a:r>
            <a:endParaRPr/>
          </a:p>
          <a:p>
            <a:pPr marL="0" lvl="0" indent="0" algn="l" rtl="0">
              <a:lnSpc>
                <a:spcPct val="90000"/>
              </a:lnSpc>
              <a:spcBef>
                <a:spcPts val="1000"/>
              </a:spcBef>
              <a:spcAft>
                <a:spcPts val="0"/>
              </a:spcAft>
              <a:buClr>
                <a:schemeClr val="lt1"/>
              </a:buClr>
              <a:buSzPts val="2800"/>
              <a:buNone/>
            </a:pPr>
            <a:endParaRPr sz="2800">
              <a:latin typeface="Calibri"/>
              <a:ea typeface="Calibri"/>
              <a:cs typeface="Calibri"/>
              <a:sym typeface="Calibri"/>
            </a:endParaRPr>
          </a:p>
          <a:p>
            <a:pPr marL="0" lvl="0" indent="0" algn="l" rtl="0">
              <a:lnSpc>
                <a:spcPct val="90000"/>
              </a:lnSpc>
              <a:spcBef>
                <a:spcPts val="1000"/>
              </a:spcBef>
              <a:spcAft>
                <a:spcPts val="0"/>
              </a:spcAft>
              <a:buClr>
                <a:schemeClr val="lt1"/>
              </a:buClr>
              <a:buSzPts val="2800"/>
              <a:buNone/>
            </a:pPr>
            <a:r>
              <a:rPr lang="pt-BR" sz="2800">
                <a:latin typeface="Calibri"/>
                <a:ea typeface="Calibri"/>
                <a:cs typeface="Calibri"/>
                <a:sym typeface="Calibri"/>
              </a:rPr>
              <a:t>PORTARIA PROGPE Nº 102/2026</a:t>
            </a:r>
            <a:endParaRPr/>
          </a:p>
          <a:p>
            <a:pPr marL="0" lvl="0" indent="0" algn="l" rtl="0">
              <a:lnSpc>
                <a:spcPct val="90000"/>
              </a:lnSpc>
              <a:spcBef>
                <a:spcPts val="1000"/>
              </a:spcBef>
              <a:spcAft>
                <a:spcPts val="0"/>
              </a:spcAft>
              <a:buClr>
                <a:schemeClr val="lt1"/>
              </a:buClr>
              <a:buSzPts val="2800"/>
              <a:buNone/>
            </a:pPr>
            <a:endParaRPr sz="2800">
              <a:latin typeface="Times New Roman"/>
              <a:ea typeface="Times New Roman"/>
              <a:cs typeface="Times New Roman"/>
              <a:sym typeface="Times New Roman"/>
            </a:endParaRPr>
          </a:p>
          <a:p>
            <a:pPr marL="0" lvl="0" indent="0" algn="just" rtl="0">
              <a:lnSpc>
                <a:spcPct val="90000"/>
              </a:lnSpc>
              <a:spcBef>
                <a:spcPts val="1000"/>
              </a:spcBef>
              <a:spcAft>
                <a:spcPts val="0"/>
              </a:spcAft>
              <a:buClr>
                <a:schemeClr val="lt1"/>
              </a:buClr>
              <a:buSzPts val="3200"/>
              <a:buNone/>
            </a:pPr>
            <a:endParaRPr sz="3200">
              <a:latin typeface="Times New Roman"/>
              <a:ea typeface="Times New Roman"/>
              <a:cs typeface="Times New Roman"/>
              <a:sym typeface="Times New Roman"/>
            </a:endParaRPr>
          </a:p>
          <a:p>
            <a:pPr marL="0" lvl="0" indent="0" algn="l" rtl="0">
              <a:lnSpc>
                <a:spcPct val="90000"/>
              </a:lnSpc>
              <a:spcBef>
                <a:spcPts val="1000"/>
              </a:spcBef>
              <a:spcAft>
                <a:spcPts val="0"/>
              </a:spcAft>
              <a:buClr>
                <a:schemeClr val="lt1"/>
              </a:buClr>
              <a:buSzPts val="2400"/>
              <a:buNone/>
            </a:pPr>
            <a:endParaRPr/>
          </a:p>
        </p:txBody>
      </p:sp>
      <p:sp>
        <p:nvSpPr>
          <p:cNvPr id="292" name="Google Shape;292;p15"/>
          <p:cNvSpPr/>
          <p:nvPr/>
        </p:nvSpPr>
        <p:spPr>
          <a:xfrm>
            <a:off x="5720861" y="5369170"/>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6"/>
          <p:cNvSpPr txBox="1">
            <a:spLocks noGrp="1"/>
          </p:cNvSpPr>
          <p:nvPr>
            <p:ph type="title"/>
          </p:nvPr>
        </p:nvSpPr>
        <p:spPr>
          <a:xfrm>
            <a:off x="135572" y="733772"/>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Partes do Ato Oficial – Ementa </a:t>
            </a:r>
            <a:endParaRPr/>
          </a:p>
        </p:txBody>
      </p:sp>
      <p:sp>
        <p:nvSpPr>
          <p:cNvPr id="298" name="Google Shape;298;p16"/>
          <p:cNvSpPr txBox="1">
            <a:spLocks noGrp="1"/>
          </p:cNvSpPr>
          <p:nvPr>
            <p:ph type="body" idx="1"/>
          </p:nvPr>
        </p:nvSpPr>
        <p:spPr>
          <a:xfrm>
            <a:off x="390809" y="2288234"/>
            <a:ext cx="9903373" cy="4409128"/>
          </a:xfrm>
          <a:prstGeom prst="rect">
            <a:avLst/>
          </a:prstGeom>
          <a:noFill/>
          <a:ln>
            <a:noFill/>
          </a:ln>
        </p:spPr>
        <p:txBody>
          <a:bodyPr spcFirstLastPara="1" wrap="square" lIns="91425" tIns="45700" rIns="91425" bIns="45700" anchor="t" anchorCtr="0">
            <a:normAutofit/>
          </a:bodyPr>
          <a:lstStyle/>
          <a:p>
            <a:pPr marL="0" marR="74295" lvl="0" indent="0" algn="ctr" rtl="0">
              <a:lnSpc>
                <a:spcPct val="95000"/>
              </a:lnSpc>
              <a:spcBef>
                <a:spcPts val="0"/>
              </a:spcBef>
              <a:spcAft>
                <a:spcPts val="0"/>
              </a:spcAft>
              <a:buClr>
                <a:schemeClr val="lt1"/>
              </a:buClr>
              <a:buSzPts val="1200"/>
              <a:buNone/>
            </a:pPr>
            <a:r>
              <a:rPr lang="pt-BR">
                <a:latin typeface="Calibri"/>
                <a:ea typeface="Calibri"/>
                <a:cs typeface="Calibri"/>
                <a:sym typeface="Calibri"/>
              </a:rPr>
              <a:t>Justificada à direita, com 9cm, espaçamento linha superior e inferior </a:t>
            </a:r>
            <a:endParaRPr/>
          </a:p>
          <a:p>
            <a:pPr marL="0" marR="74295" lvl="0" indent="0" algn="ctr" rtl="0">
              <a:lnSpc>
                <a:spcPct val="95000"/>
              </a:lnSpc>
              <a:spcBef>
                <a:spcPts val="595"/>
              </a:spcBef>
              <a:spcAft>
                <a:spcPts val="0"/>
              </a:spcAft>
              <a:buClr>
                <a:schemeClr val="lt1"/>
              </a:buClr>
              <a:buSzPts val="1200"/>
              <a:buNone/>
            </a:pPr>
            <a:r>
              <a:rPr lang="pt-BR">
                <a:latin typeface="Calibri"/>
                <a:ea typeface="Calibri"/>
                <a:cs typeface="Calibri"/>
                <a:sym typeface="Calibri"/>
              </a:rPr>
              <a:t>(já formatada pelo SEI)</a:t>
            </a:r>
            <a:endParaRPr/>
          </a:p>
          <a:p>
            <a:pPr marL="228600" marR="74295" lvl="0" indent="-152400" algn="l" rtl="0">
              <a:lnSpc>
                <a:spcPct val="95000"/>
              </a:lnSpc>
              <a:spcBef>
                <a:spcPts val="595"/>
              </a:spcBef>
              <a:spcAft>
                <a:spcPts val="0"/>
              </a:spcAft>
              <a:buClr>
                <a:schemeClr val="lt1"/>
              </a:buClr>
              <a:buSzPts val="1200"/>
              <a:buNone/>
            </a:pPr>
            <a:endParaRPr>
              <a:latin typeface="Calibri"/>
              <a:ea typeface="Calibri"/>
              <a:cs typeface="Calibri"/>
              <a:sym typeface="Calibri"/>
            </a:endParaRPr>
          </a:p>
          <a:p>
            <a:pPr marL="228600" marR="74295" lvl="0" indent="-228600" algn="l" rtl="0">
              <a:lnSpc>
                <a:spcPct val="95000"/>
              </a:lnSpc>
              <a:spcBef>
                <a:spcPts val="595"/>
              </a:spcBef>
              <a:spcAft>
                <a:spcPts val="0"/>
              </a:spcAft>
              <a:buClr>
                <a:schemeClr val="lt1"/>
              </a:buClr>
              <a:buSzPts val="1200"/>
              <a:buChar char="•"/>
            </a:pPr>
            <a:r>
              <a:rPr lang="pt-BR">
                <a:latin typeface="Calibri"/>
                <a:ea typeface="Calibri"/>
                <a:cs typeface="Calibri"/>
                <a:sym typeface="Calibri"/>
              </a:rPr>
              <a:t>Explicita o objeto do ato oficial – resumo conciso </a:t>
            </a:r>
            <a:endParaRPr/>
          </a:p>
          <a:p>
            <a:pPr marL="228600" marR="74295" lvl="0" indent="-228600" algn="l" rtl="0">
              <a:lnSpc>
                <a:spcPct val="95000"/>
              </a:lnSpc>
              <a:spcBef>
                <a:spcPts val="595"/>
              </a:spcBef>
              <a:spcAft>
                <a:spcPts val="0"/>
              </a:spcAft>
              <a:buClr>
                <a:schemeClr val="lt1"/>
              </a:buClr>
              <a:buSzPts val="1200"/>
              <a:buChar char="•"/>
            </a:pPr>
            <a:r>
              <a:rPr lang="pt-BR">
                <a:latin typeface="Calibri"/>
                <a:ea typeface="Calibri"/>
                <a:cs typeface="Calibri"/>
                <a:sym typeface="Calibri"/>
              </a:rPr>
              <a:t>Inicia-se, obrigatoriamente, pelo verbo, no presente do indicativo e na terceira pessoa do singular: (i) designa; (ii) institui; (iii) autoriza; (iii) cria; (iv) aprova; etc</a:t>
            </a:r>
            <a:endParaRPr>
              <a:latin typeface="Calibri"/>
              <a:ea typeface="Calibri"/>
              <a:cs typeface="Calibri"/>
              <a:sym typeface="Calibri"/>
            </a:endParaRPr>
          </a:p>
          <a:p>
            <a:pPr marL="0" marR="74295" lvl="0" indent="0" algn="l" rtl="0">
              <a:lnSpc>
                <a:spcPct val="95000"/>
              </a:lnSpc>
              <a:spcBef>
                <a:spcPts val="595"/>
              </a:spcBef>
              <a:spcAft>
                <a:spcPts val="0"/>
              </a:spcAft>
              <a:buClr>
                <a:schemeClr val="lt1"/>
              </a:buClr>
              <a:buSzPts val="1200"/>
              <a:buNone/>
            </a:pPr>
            <a:endParaRPr>
              <a:latin typeface="Calibri"/>
              <a:ea typeface="Calibri"/>
              <a:cs typeface="Calibri"/>
              <a:sym typeface="Calibri"/>
            </a:endParaRPr>
          </a:p>
          <a:p>
            <a:pPr marL="228600" marR="74295" lvl="0" indent="-228600" algn="l" rtl="0">
              <a:lnSpc>
                <a:spcPct val="95000"/>
              </a:lnSpc>
              <a:spcBef>
                <a:spcPts val="595"/>
              </a:spcBef>
              <a:spcAft>
                <a:spcPts val="0"/>
              </a:spcAft>
              <a:buClr>
                <a:schemeClr val="lt1"/>
              </a:buClr>
              <a:buSzPts val="1200"/>
              <a:buChar char="•"/>
            </a:pPr>
            <a:r>
              <a:rPr lang="pt-BR">
                <a:latin typeface="Calibri"/>
                <a:ea typeface="Calibri"/>
                <a:cs typeface="Calibri"/>
                <a:sym typeface="Calibri"/>
              </a:rPr>
              <a:t>As Portarias ProGPe – </a:t>
            </a:r>
            <a:r>
              <a:rPr lang="pt-BR" b="1">
                <a:latin typeface="Calibri"/>
                <a:ea typeface="Calibri"/>
                <a:cs typeface="Calibri"/>
                <a:sym typeface="Calibri"/>
              </a:rPr>
              <a:t>Pessoal: Portaria </a:t>
            </a:r>
            <a:r>
              <a:rPr lang="pt-BR">
                <a:latin typeface="Calibri"/>
                <a:ea typeface="Calibri"/>
                <a:cs typeface="Calibri"/>
                <a:sym typeface="Calibri"/>
              </a:rPr>
              <a:t>– não possuem ementa </a:t>
            </a:r>
            <a:endParaRPr/>
          </a:p>
          <a:p>
            <a:pPr marL="0" marR="74295" lvl="0" indent="0" algn="l" rtl="0">
              <a:lnSpc>
                <a:spcPct val="95000"/>
              </a:lnSpc>
              <a:spcBef>
                <a:spcPts val="595"/>
              </a:spcBef>
              <a:spcAft>
                <a:spcPts val="0"/>
              </a:spcAft>
              <a:buClr>
                <a:schemeClr val="lt1"/>
              </a:buClr>
              <a:buSzPts val="1200"/>
              <a:buNone/>
            </a:pPr>
            <a:r>
              <a:rPr lang="pt-BR">
                <a:latin typeface="Calibri"/>
                <a:ea typeface="Calibri"/>
                <a:cs typeface="Calibri"/>
                <a:sym typeface="Calibri"/>
              </a:rPr>
              <a:t>        </a:t>
            </a:r>
            <a:endParaRPr/>
          </a:p>
          <a:p>
            <a:pPr marL="0" marR="74295" lvl="0" indent="0" algn="l" rtl="0">
              <a:lnSpc>
                <a:spcPct val="95000"/>
              </a:lnSpc>
              <a:spcBef>
                <a:spcPts val="595"/>
              </a:spcBef>
              <a:spcAft>
                <a:spcPts val="0"/>
              </a:spcAft>
              <a:buClr>
                <a:schemeClr val="lt1"/>
              </a:buClr>
              <a:buSzPts val="1200"/>
              <a:buNone/>
            </a:pPr>
            <a:endParaRPr sz="1800">
              <a:latin typeface="Calibri"/>
              <a:ea typeface="Calibri"/>
              <a:cs typeface="Calibri"/>
              <a:sym typeface="Calibri"/>
            </a:endParaRPr>
          </a:p>
          <a:p>
            <a:pPr marL="914400" marR="74295" lvl="2" indent="0" algn="l" rtl="0">
              <a:lnSpc>
                <a:spcPct val="95000"/>
              </a:lnSpc>
              <a:spcBef>
                <a:spcPts val="610"/>
              </a:spcBef>
              <a:spcAft>
                <a:spcPts val="0"/>
              </a:spcAft>
              <a:buClr>
                <a:schemeClr val="lt1"/>
              </a:buClr>
              <a:buSzPts val="1200"/>
              <a:buNone/>
            </a:pPr>
            <a:endParaRPr sz="2400">
              <a:latin typeface="Calibri"/>
              <a:ea typeface="Calibri"/>
              <a:cs typeface="Calibri"/>
              <a:sym typeface="Calibri"/>
            </a:endParaRPr>
          </a:p>
          <a:p>
            <a:pPr marL="228600" lvl="0" indent="-76200" algn="l" rtl="0">
              <a:lnSpc>
                <a:spcPct val="90000"/>
              </a:lnSpc>
              <a:spcBef>
                <a:spcPts val="1000"/>
              </a:spcBef>
              <a:spcAft>
                <a:spcPts val="0"/>
              </a:spcAft>
              <a:buClr>
                <a:schemeClr val="lt1"/>
              </a:buClr>
              <a:buSzPts val="2400"/>
              <a:buNone/>
            </a:pPr>
            <a:endParaRPr/>
          </a:p>
        </p:txBody>
      </p:sp>
      <p:sp>
        <p:nvSpPr>
          <p:cNvPr id="299" name="Google Shape;299;p16"/>
          <p:cNvSpPr/>
          <p:nvPr/>
        </p:nvSpPr>
        <p:spPr>
          <a:xfrm>
            <a:off x="8604739" y="5533292"/>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7"/>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Exemplos de Ementa</a:t>
            </a:r>
            <a:endParaRPr/>
          </a:p>
        </p:txBody>
      </p:sp>
      <p:sp>
        <p:nvSpPr>
          <p:cNvPr id="305" name="Google Shape;305;p17"/>
          <p:cNvSpPr txBox="1">
            <a:spLocks noGrp="1"/>
          </p:cNvSpPr>
          <p:nvPr>
            <p:ph type="body" idx="1"/>
          </p:nvPr>
        </p:nvSpPr>
        <p:spPr>
          <a:xfrm>
            <a:off x="778213" y="2159540"/>
            <a:ext cx="9515969" cy="4309354"/>
          </a:xfrm>
          <a:prstGeom prst="rect">
            <a:avLst/>
          </a:prstGeom>
          <a:noFill/>
          <a:ln>
            <a:noFill/>
          </a:ln>
        </p:spPr>
        <p:txBody>
          <a:bodyPr spcFirstLastPara="1" wrap="square" lIns="91425" tIns="45700" rIns="91425" bIns="45700" anchor="t" anchorCtr="0">
            <a:normAutofit fontScale="25000" lnSpcReduction="10000"/>
          </a:bodyPr>
          <a:lstStyle/>
          <a:p>
            <a:pPr marL="0" lvl="0" indent="0" algn="just" rtl="0">
              <a:lnSpc>
                <a:spcPct val="120000"/>
              </a:lnSpc>
              <a:spcBef>
                <a:spcPts val="0"/>
              </a:spcBef>
              <a:spcAft>
                <a:spcPts val="0"/>
              </a:spcAft>
              <a:buClr>
                <a:schemeClr val="lt1"/>
              </a:buClr>
              <a:buSzPct val="100000"/>
              <a:buNone/>
            </a:pPr>
            <a:r>
              <a:rPr lang="pt-BR" sz="9600"/>
              <a:t>Dispõe sobre o Regimento Interno do Conselho de Gestão de Pessoas</a:t>
            </a:r>
            <a:endParaRPr sz="9600"/>
          </a:p>
          <a:p>
            <a:pPr marL="0" lvl="0" indent="0" algn="just" rtl="0">
              <a:lnSpc>
                <a:spcPct val="120000"/>
              </a:lnSpc>
              <a:spcBef>
                <a:spcPts val="0"/>
              </a:spcBef>
              <a:spcAft>
                <a:spcPts val="0"/>
              </a:spcAft>
              <a:buClr>
                <a:schemeClr val="lt1"/>
              </a:buClr>
              <a:buSzPct val="100000"/>
              <a:buNone/>
            </a:pPr>
            <a:r>
              <a:rPr lang="pt-BR" sz="9600"/>
              <a:t>(Ato Normativo: Resolução)</a:t>
            </a:r>
            <a:endParaRPr sz="9600"/>
          </a:p>
          <a:p>
            <a:pPr marL="0" lvl="0" indent="0" algn="just" rtl="0">
              <a:lnSpc>
                <a:spcPct val="90000"/>
              </a:lnSpc>
              <a:spcBef>
                <a:spcPts val="1000"/>
              </a:spcBef>
              <a:spcAft>
                <a:spcPts val="0"/>
              </a:spcAft>
              <a:buClr>
                <a:schemeClr val="lt1"/>
              </a:buClr>
              <a:buSzPct val="100000"/>
              <a:buNone/>
            </a:pPr>
            <a:endParaRPr sz="11200">
              <a:latin typeface="Times New Roman"/>
              <a:ea typeface="Times New Roman"/>
              <a:cs typeface="Times New Roman"/>
              <a:sym typeface="Times New Roman"/>
            </a:endParaRPr>
          </a:p>
          <a:p>
            <a:pPr marL="0" lvl="0" indent="0" algn="just" rtl="0">
              <a:lnSpc>
                <a:spcPct val="120000"/>
              </a:lnSpc>
              <a:spcBef>
                <a:spcPts val="1000"/>
              </a:spcBef>
              <a:spcAft>
                <a:spcPts val="0"/>
              </a:spcAft>
              <a:buClr>
                <a:schemeClr val="lt1"/>
              </a:buClr>
              <a:buSzPct val="100000"/>
              <a:buNone/>
            </a:pPr>
            <a:r>
              <a:rPr lang="pt-BR" sz="9600" b="0" i="0" u="none" strike="noStrike"/>
              <a:t>Aprova a adesão ao Programa de Docência Voluntária do Prof. Dr. xxxxxxxxxxxx junto ao CCN - </a:t>
            </a:r>
            <a:r>
              <a:rPr lang="pt-BR" sz="9600" b="0" i="1" u="none" strike="noStrike"/>
              <a:t>Campus</a:t>
            </a:r>
            <a:r>
              <a:rPr lang="pt-BR" sz="9600" b="0" i="0" u="none" strike="noStrike"/>
              <a:t> Lagoa do Sino </a:t>
            </a:r>
            <a:endParaRPr sz="9600" b="0" i="0" u="none" strike="noStrike"/>
          </a:p>
          <a:p>
            <a:pPr marL="0" lvl="0" indent="0" algn="just" rtl="0">
              <a:lnSpc>
                <a:spcPct val="120000"/>
              </a:lnSpc>
              <a:spcBef>
                <a:spcPts val="1000"/>
              </a:spcBef>
              <a:spcAft>
                <a:spcPts val="0"/>
              </a:spcAft>
              <a:buClr>
                <a:schemeClr val="lt1"/>
              </a:buClr>
              <a:buSzPct val="100000"/>
              <a:buNone/>
            </a:pPr>
            <a:r>
              <a:rPr lang="pt-BR" sz="9600" b="0" i="0" u="none" strike="noStrike"/>
              <a:t>(Ato </a:t>
            </a:r>
            <a:r>
              <a:rPr lang="pt-BR" sz="9600"/>
              <a:t>Oficial</a:t>
            </a:r>
            <a:r>
              <a:rPr lang="pt-BR" sz="9600" b="0" i="0" u="none" strike="noStrike"/>
              <a:t>: </a:t>
            </a:r>
            <a:r>
              <a:rPr lang="pt-BR" sz="9600"/>
              <a:t>Ato Administrativo</a:t>
            </a:r>
            <a:r>
              <a:rPr lang="pt-BR" sz="9600" b="0" i="0" u="none" strike="noStrike"/>
              <a:t>)</a:t>
            </a:r>
            <a:endParaRPr sz="9600" b="0" i="0" u="none" strike="noStrike"/>
          </a:p>
          <a:p>
            <a:pPr marL="0" lvl="0" indent="0" algn="just" rtl="0">
              <a:lnSpc>
                <a:spcPct val="120000"/>
              </a:lnSpc>
              <a:spcBef>
                <a:spcPts val="1000"/>
              </a:spcBef>
              <a:spcAft>
                <a:spcPts val="0"/>
              </a:spcAft>
              <a:buClr>
                <a:schemeClr val="lt1"/>
              </a:buClr>
              <a:buSzPct val="100000"/>
              <a:buNone/>
            </a:pPr>
            <a:endParaRPr sz="9600"/>
          </a:p>
          <a:p>
            <a:pPr marL="0" lvl="0" indent="0" algn="just" rtl="0">
              <a:lnSpc>
                <a:spcPct val="120000"/>
              </a:lnSpc>
              <a:spcBef>
                <a:spcPts val="1000"/>
              </a:spcBef>
              <a:spcAft>
                <a:spcPts val="0"/>
              </a:spcAft>
              <a:buClr>
                <a:schemeClr val="lt1"/>
              </a:buClr>
              <a:buSzPct val="100000"/>
              <a:buNone/>
            </a:pPr>
            <a:r>
              <a:rPr lang="pt-BR" sz="9600"/>
              <a:t>Portaria de pessoal não tem ementa</a:t>
            </a:r>
            <a:endParaRPr sz="11200">
              <a:latin typeface="Calibri"/>
              <a:ea typeface="Calibri"/>
              <a:cs typeface="Calibri"/>
              <a:sym typeface="Calibri"/>
            </a:endParaRPr>
          </a:p>
          <a:p>
            <a:pPr marL="228600" lvl="0" indent="-190500" algn="l" rtl="0">
              <a:lnSpc>
                <a:spcPct val="90000"/>
              </a:lnSpc>
              <a:spcBef>
                <a:spcPts val="1000"/>
              </a:spcBef>
              <a:spcAft>
                <a:spcPts val="0"/>
              </a:spcAft>
              <a:buClr>
                <a:schemeClr val="lt1"/>
              </a:buClr>
              <a:buSzPct val="1000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Partes do Ato Oficial - Preâmbulo</a:t>
            </a:r>
            <a:endParaRPr/>
          </a:p>
        </p:txBody>
      </p:sp>
      <p:sp>
        <p:nvSpPr>
          <p:cNvPr id="311" name="Google Shape;311;p18"/>
          <p:cNvSpPr txBox="1">
            <a:spLocks noGrp="1"/>
          </p:cNvSpPr>
          <p:nvPr>
            <p:ph type="body" idx="1"/>
          </p:nvPr>
        </p:nvSpPr>
        <p:spPr>
          <a:xfrm>
            <a:off x="680321" y="2110902"/>
            <a:ext cx="9613861" cy="4523362"/>
          </a:xfrm>
          <a:prstGeom prst="rect">
            <a:avLst/>
          </a:prstGeom>
          <a:noFill/>
          <a:ln>
            <a:noFill/>
          </a:ln>
        </p:spPr>
        <p:txBody>
          <a:bodyPr spcFirstLastPara="1" wrap="square" lIns="91425" tIns="45700" rIns="91425" bIns="45700" anchor="t" anchorCtr="0">
            <a:normAutofit fontScale="85000" lnSpcReduction="10000"/>
          </a:bodyPr>
          <a:lstStyle/>
          <a:p>
            <a:pPr marL="0" marR="74295" lvl="0" indent="0" algn="ctr" rtl="0">
              <a:lnSpc>
                <a:spcPct val="90000"/>
              </a:lnSpc>
              <a:spcBef>
                <a:spcPts val="0"/>
              </a:spcBef>
              <a:spcAft>
                <a:spcPts val="0"/>
              </a:spcAft>
              <a:buClr>
                <a:schemeClr val="lt1"/>
              </a:buClr>
              <a:buSzPct val="43243"/>
              <a:buNone/>
            </a:pPr>
            <a:r>
              <a:rPr lang="pt-BR" sz="3000" dirty="0">
                <a:latin typeface="Calibri"/>
                <a:ea typeface="Calibri"/>
                <a:cs typeface="Calibri"/>
                <a:sym typeface="Calibri"/>
              </a:rPr>
              <a:t>Indica a autoridade competente para a emissão do ato</a:t>
            </a:r>
            <a:endParaRPr dirty="0"/>
          </a:p>
          <a:p>
            <a:pPr marL="0" marR="74295" lvl="0" indent="0" algn="ctr" rtl="0">
              <a:lnSpc>
                <a:spcPct val="90000"/>
              </a:lnSpc>
              <a:spcBef>
                <a:spcPts val="565"/>
              </a:spcBef>
              <a:spcAft>
                <a:spcPts val="0"/>
              </a:spcAft>
              <a:buClr>
                <a:schemeClr val="lt1"/>
              </a:buClr>
              <a:buSzPct val="43243"/>
              <a:buNone/>
            </a:pPr>
            <a:endParaRPr sz="3000" dirty="0">
              <a:latin typeface="Calibri"/>
              <a:ea typeface="Calibri"/>
              <a:cs typeface="Calibri"/>
              <a:sym typeface="Calibri"/>
            </a:endParaRPr>
          </a:p>
          <a:p>
            <a:pPr marL="298450" marR="71755" lvl="0" indent="-176212" algn="l" rtl="0">
              <a:lnSpc>
                <a:spcPct val="120000"/>
              </a:lnSpc>
              <a:spcBef>
                <a:spcPts val="1000"/>
              </a:spcBef>
              <a:spcAft>
                <a:spcPts val="0"/>
              </a:spcAft>
              <a:buClr>
                <a:schemeClr val="lt1"/>
              </a:buClr>
              <a:buSzPct val="100000"/>
              <a:buChar char="•"/>
            </a:pPr>
            <a:r>
              <a:rPr lang="pt-BR" sz="3000" dirty="0">
                <a:latin typeface="Calibri"/>
                <a:ea typeface="Calibri"/>
                <a:cs typeface="Calibri"/>
                <a:sym typeface="Calibri"/>
              </a:rPr>
              <a:t>Registra o número do processo “</a:t>
            </a:r>
            <a:r>
              <a:rPr lang="pt-BR" sz="3000" i="1" dirty="0">
                <a:latin typeface="Calibri"/>
                <a:ea typeface="Calibri"/>
                <a:cs typeface="Calibri"/>
                <a:sym typeface="Calibri"/>
              </a:rPr>
              <a:t>e  tendo em vista o que consta do Processo SEI-UFSCar nº </a:t>
            </a:r>
            <a:r>
              <a:rPr lang="pt-BR" sz="3000" i="1" dirty="0" err="1">
                <a:latin typeface="Calibri"/>
                <a:ea typeface="Calibri"/>
                <a:cs typeface="Calibri"/>
                <a:sym typeface="Calibri"/>
              </a:rPr>
              <a:t>xxxxxxx</a:t>
            </a:r>
            <a:r>
              <a:rPr lang="pt-BR" sz="3000" i="1" dirty="0">
                <a:latin typeface="Calibri"/>
                <a:ea typeface="Calibri"/>
                <a:cs typeface="Calibri"/>
                <a:sym typeface="Calibri"/>
              </a:rPr>
              <a:t>”</a:t>
            </a:r>
            <a:endParaRPr dirty="0"/>
          </a:p>
          <a:p>
            <a:pPr marL="298450" marR="71755" lvl="0" indent="-176212" algn="l" rtl="0">
              <a:lnSpc>
                <a:spcPct val="120000"/>
              </a:lnSpc>
              <a:spcBef>
                <a:spcPts val="1000"/>
              </a:spcBef>
              <a:spcAft>
                <a:spcPts val="0"/>
              </a:spcAft>
              <a:buClr>
                <a:schemeClr val="lt1"/>
              </a:buClr>
              <a:buSzPct val="100000"/>
              <a:buChar char="•"/>
            </a:pPr>
            <a:r>
              <a:rPr lang="pt-BR" sz="3000" dirty="0">
                <a:latin typeface="Calibri"/>
                <a:ea typeface="Calibri"/>
                <a:cs typeface="Calibri"/>
                <a:sym typeface="Calibri"/>
              </a:rPr>
              <a:t>Indica, quando couber, a base legal ou os fundamentos de validade, por meio de “</a:t>
            </a:r>
            <a:r>
              <a:rPr lang="pt-BR" sz="3000" dirty="0" err="1">
                <a:latin typeface="Calibri"/>
                <a:ea typeface="Calibri"/>
                <a:cs typeface="Calibri"/>
                <a:sym typeface="Calibri"/>
              </a:rPr>
              <a:t>considerandos</a:t>
            </a:r>
            <a:r>
              <a:rPr lang="pt-BR" sz="3000" dirty="0">
                <a:latin typeface="Calibri"/>
                <a:ea typeface="Calibri"/>
                <a:cs typeface="Calibri"/>
                <a:sym typeface="Calibri"/>
              </a:rPr>
              <a:t>”</a:t>
            </a:r>
            <a:endParaRPr dirty="0"/>
          </a:p>
          <a:p>
            <a:pPr marL="298450" marR="71755" lvl="0" indent="-176212" algn="l" rtl="0">
              <a:lnSpc>
                <a:spcPct val="120000"/>
              </a:lnSpc>
              <a:spcBef>
                <a:spcPts val="1000"/>
              </a:spcBef>
              <a:spcAft>
                <a:spcPts val="0"/>
              </a:spcAft>
              <a:buClr>
                <a:schemeClr val="lt1"/>
              </a:buClr>
              <a:buSzPct val="100000"/>
              <a:buChar char="•"/>
            </a:pPr>
            <a:r>
              <a:rPr lang="pt-BR" sz="3000" dirty="0">
                <a:latin typeface="Calibri"/>
                <a:ea typeface="Calibri"/>
                <a:cs typeface="Calibri"/>
                <a:sym typeface="Calibri"/>
              </a:rPr>
              <a:t>Após o preâmbulo, com um espaçamento entre a linha superior e inferior, é colocada a ordem de execução “RESOLVE:”</a:t>
            </a:r>
            <a:endParaRPr dirty="0"/>
          </a:p>
          <a:p>
            <a:pPr marL="298450" marR="71755" lvl="0" indent="-176212" algn="l" rtl="0">
              <a:lnSpc>
                <a:spcPct val="120000"/>
              </a:lnSpc>
              <a:spcBef>
                <a:spcPts val="1000"/>
              </a:spcBef>
              <a:spcAft>
                <a:spcPts val="0"/>
              </a:spcAft>
              <a:buClr>
                <a:schemeClr val="lt1"/>
              </a:buClr>
              <a:buSzPct val="100000"/>
              <a:buChar char="•"/>
            </a:pPr>
            <a:r>
              <a:rPr lang="pt-BR" sz="3000" dirty="0">
                <a:latin typeface="Calibri"/>
                <a:ea typeface="Calibri"/>
                <a:cs typeface="Calibri"/>
                <a:sym typeface="Calibri"/>
              </a:rPr>
              <a:t>Padronização da redação do preâmbulo – Pessoal: Portarias  </a:t>
            </a:r>
            <a:endParaRPr sz="3000" dirty="0">
              <a:latin typeface="Calibri"/>
              <a:ea typeface="Calibri"/>
              <a:cs typeface="Calibri"/>
              <a:sym typeface="Calibri"/>
            </a:endParaRPr>
          </a:p>
          <a:p>
            <a:pPr marL="228600" lvl="0" indent="-87629" algn="l" rtl="0">
              <a:lnSpc>
                <a:spcPct val="90000"/>
              </a:lnSpc>
              <a:spcBef>
                <a:spcPts val="1000"/>
              </a:spcBef>
              <a:spcAft>
                <a:spcPts val="0"/>
              </a:spcAft>
              <a:buClr>
                <a:schemeClr val="lt1"/>
              </a:buClr>
              <a:buSzPct val="100000"/>
              <a:buNone/>
            </a:pPr>
            <a:endParaRPr dirty="0"/>
          </a:p>
        </p:txBody>
      </p:sp>
      <p:sp>
        <p:nvSpPr>
          <p:cNvPr id="312" name="Google Shape;312;p18"/>
          <p:cNvSpPr/>
          <p:nvPr/>
        </p:nvSpPr>
        <p:spPr>
          <a:xfrm>
            <a:off x="9804978" y="6013938"/>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9"/>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Exemplos de Preâmbulo</a:t>
            </a:r>
            <a:endParaRPr/>
          </a:p>
        </p:txBody>
      </p:sp>
      <p:sp>
        <p:nvSpPr>
          <p:cNvPr id="318" name="Google Shape;318;p19"/>
          <p:cNvSpPr txBox="1">
            <a:spLocks noGrp="1"/>
          </p:cNvSpPr>
          <p:nvPr>
            <p:ph type="body" idx="1"/>
          </p:nvPr>
        </p:nvSpPr>
        <p:spPr>
          <a:xfrm>
            <a:off x="680321" y="2033081"/>
            <a:ext cx="9613861" cy="4581728"/>
          </a:xfrm>
          <a:prstGeom prst="rect">
            <a:avLst/>
          </a:prstGeom>
          <a:noFill/>
          <a:ln>
            <a:noFill/>
          </a:ln>
        </p:spPr>
        <p:txBody>
          <a:bodyPr spcFirstLastPara="1" wrap="square" lIns="91425" tIns="45700" rIns="91425" bIns="45700" anchor="t" anchorCtr="0">
            <a:normAutofit fontScale="25000" lnSpcReduction="20000"/>
          </a:bodyPr>
          <a:lstStyle/>
          <a:p>
            <a:pPr marL="0" marR="76200" lvl="0" indent="0" algn="just" rtl="0">
              <a:lnSpc>
                <a:spcPct val="120000"/>
              </a:lnSpc>
              <a:spcBef>
                <a:spcPts val="0"/>
              </a:spcBef>
              <a:spcAft>
                <a:spcPts val="0"/>
              </a:spcAft>
              <a:buClr>
                <a:schemeClr val="lt1"/>
              </a:buClr>
              <a:buSzPct val="100000"/>
              <a:buNone/>
            </a:pPr>
            <a:r>
              <a:rPr lang="pt-BR" sz="8800"/>
              <a:t>O Conselho de Gestão de Pessoas, no uso de suas atribuições estatutárias e regimentais, expressas no Estatuto e Regimento Geral da UFSCar, em sua 12ª Reunião Ordinária, realizada em 16 de agosto de 2023, e tendo em vista o que consta do Processo SEI nº xxxxxx,</a:t>
            </a:r>
            <a:endParaRPr sz="8800"/>
          </a:p>
          <a:p>
            <a:pPr marL="0" marR="76200" lvl="0" indent="0" algn="just" rtl="0">
              <a:lnSpc>
                <a:spcPct val="120000"/>
              </a:lnSpc>
              <a:spcBef>
                <a:spcPts val="1000"/>
              </a:spcBef>
              <a:spcAft>
                <a:spcPts val="0"/>
              </a:spcAft>
              <a:buClr>
                <a:schemeClr val="lt1"/>
              </a:buClr>
              <a:buSzPct val="100000"/>
              <a:buNone/>
            </a:pPr>
            <a:r>
              <a:rPr lang="pt-BR" sz="8800"/>
              <a:t>RESOLVE:</a:t>
            </a:r>
            <a:endParaRPr/>
          </a:p>
          <a:p>
            <a:pPr marL="0" marR="76200" lvl="0" indent="0" algn="just" rtl="0">
              <a:lnSpc>
                <a:spcPct val="120000"/>
              </a:lnSpc>
              <a:spcBef>
                <a:spcPts val="1000"/>
              </a:spcBef>
              <a:spcAft>
                <a:spcPts val="0"/>
              </a:spcAft>
              <a:buClr>
                <a:schemeClr val="lt1"/>
              </a:buClr>
              <a:buSzPct val="100000"/>
              <a:buNone/>
            </a:pPr>
            <a:endParaRPr sz="8800"/>
          </a:p>
          <a:p>
            <a:pPr marL="0" marR="76200" lvl="0" indent="0" algn="just" rtl="0">
              <a:lnSpc>
                <a:spcPct val="120000"/>
              </a:lnSpc>
              <a:spcBef>
                <a:spcPts val="1000"/>
              </a:spcBef>
              <a:spcAft>
                <a:spcPts val="0"/>
              </a:spcAft>
              <a:buClr>
                <a:schemeClr val="lt1"/>
              </a:buClr>
              <a:buSzPct val="100000"/>
              <a:buNone/>
            </a:pPr>
            <a:r>
              <a:rPr lang="pt-BR" sz="8800"/>
              <a:t>A Pró-Reitora de Gestão de Pessoas</a:t>
            </a:r>
            <a:r>
              <a:rPr lang="pt-BR" sz="8800" b="0" i="0" u="none" strike="noStrike"/>
              <a:t>, no uso de suas atribuições estatutárias e regimentais, que lhe conferem o Estatuto e Regimento Geral da UFSCar, e tendo em vista o que consta do </a:t>
            </a:r>
            <a:r>
              <a:rPr lang="pt-BR" sz="8800"/>
              <a:t>Processo SEI nº xxxxxxxx</a:t>
            </a:r>
            <a:r>
              <a:rPr lang="pt-BR" sz="8800" b="0" i="0" u="none" strike="noStrike"/>
              <a:t>, </a:t>
            </a:r>
            <a:endParaRPr/>
          </a:p>
          <a:p>
            <a:pPr marL="0" marR="76200" lvl="0" indent="0" algn="just" rtl="0">
              <a:lnSpc>
                <a:spcPct val="120000"/>
              </a:lnSpc>
              <a:spcBef>
                <a:spcPts val="1000"/>
              </a:spcBef>
              <a:spcAft>
                <a:spcPts val="0"/>
              </a:spcAft>
              <a:buClr>
                <a:schemeClr val="lt1"/>
              </a:buClr>
              <a:buSzPct val="100000"/>
              <a:buNone/>
            </a:pPr>
            <a:r>
              <a:rPr lang="pt-BR" sz="8800"/>
              <a:t>RESOLVE:</a:t>
            </a:r>
            <a:endParaRPr sz="8800"/>
          </a:p>
          <a:p>
            <a:pPr marL="0" marR="76200" lvl="0" indent="0" algn="just" rtl="0">
              <a:lnSpc>
                <a:spcPct val="90000"/>
              </a:lnSpc>
              <a:spcBef>
                <a:spcPts val="1000"/>
              </a:spcBef>
              <a:spcAft>
                <a:spcPts val="0"/>
              </a:spcAft>
              <a:buClr>
                <a:schemeClr val="lt1"/>
              </a:buClr>
              <a:buSzPct val="100000"/>
              <a:buNone/>
            </a:pPr>
            <a:endParaRPr sz="8000">
              <a:latin typeface="Calibri"/>
              <a:ea typeface="Calibri"/>
              <a:cs typeface="Calibri"/>
              <a:sym typeface="Calibri"/>
            </a:endParaRPr>
          </a:p>
          <a:p>
            <a:pPr marL="0" marR="76200" lvl="0" indent="0" algn="just" rtl="0">
              <a:lnSpc>
                <a:spcPct val="90000"/>
              </a:lnSpc>
              <a:spcBef>
                <a:spcPts val="1000"/>
              </a:spcBef>
              <a:spcAft>
                <a:spcPts val="0"/>
              </a:spcAft>
              <a:buClr>
                <a:schemeClr val="lt1"/>
              </a:buClr>
              <a:buSzPct val="100000"/>
              <a:buNone/>
            </a:pPr>
            <a:endParaRPr sz="8000">
              <a:latin typeface="Calibri"/>
              <a:ea typeface="Calibri"/>
              <a:cs typeface="Calibri"/>
              <a:sym typeface="Calibri"/>
            </a:endParaRPr>
          </a:p>
          <a:p>
            <a:pPr marL="0" marR="76200" lvl="0" indent="0" algn="just" rtl="0">
              <a:lnSpc>
                <a:spcPct val="90000"/>
              </a:lnSpc>
              <a:spcBef>
                <a:spcPts val="1000"/>
              </a:spcBef>
              <a:spcAft>
                <a:spcPts val="0"/>
              </a:spcAft>
              <a:buClr>
                <a:schemeClr val="lt1"/>
              </a:buClr>
              <a:buSzPct val="100000"/>
              <a:buNone/>
            </a:pPr>
            <a:endParaRPr sz="8000">
              <a:latin typeface="Calibri"/>
              <a:ea typeface="Calibri"/>
              <a:cs typeface="Calibri"/>
              <a:sym typeface="Calibri"/>
            </a:endParaRPr>
          </a:p>
          <a:p>
            <a:pPr marL="0" marR="76200" lvl="0" indent="0" algn="just" rtl="0">
              <a:lnSpc>
                <a:spcPct val="90000"/>
              </a:lnSpc>
              <a:spcBef>
                <a:spcPts val="600"/>
              </a:spcBef>
              <a:spcAft>
                <a:spcPts val="0"/>
              </a:spcAft>
              <a:buClr>
                <a:schemeClr val="lt1"/>
              </a:buClr>
              <a:buSzPct val="100000"/>
              <a:buNone/>
            </a:pPr>
            <a:endParaRPr sz="8000">
              <a:latin typeface="Calibri"/>
              <a:ea typeface="Calibri"/>
              <a:cs typeface="Calibri"/>
              <a:sym typeface="Calibri"/>
            </a:endParaRPr>
          </a:p>
          <a:p>
            <a:pPr marL="0" marR="76200" lvl="0" indent="0" algn="just" rtl="0">
              <a:lnSpc>
                <a:spcPct val="90000"/>
              </a:lnSpc>
              <a:spcBef>
                <a:spcPts val="1200"/>
              </a:spcBef>
              <a:spcAft>
                <a:spcPts val="0"/>
              </a:spcAft>
              <a:buClr>
                <a:schemeClr val="lt1"/>
              </a:buClr>
              <a:buSzPct val="100000"/>
              <a:buNone/>
            </a:pPr>
            <a:endParaRPr sz="8000">
              <a:latin typeface="Calibri"/>
              <a:ea typeface="Calibri"/>
              <a:cs typeface="Calibri"/>
              <a:sym typeface="Calibri"/>
            </a:endParaRPr>
          </a:p>
          <a:p>
            <a:pPr marL="228600" lvl="0" indent="-101600" algn="just" rtl="0">
              <a:lnSpc>
                <a:spcPct val="90000"/>
              </a:lnSpc>
              <a:spcBef>
                <a:spcPts val="1600"/>
              </a:spcBef>
              <a:spcAft>
                <a:spcPts val="0"/>
              </a:spcAft>
              <a:buClr>
                <a:schemeClr val="lt1"/>
              </a:buClr>
              <a:buSzPct val="100000"/>
              <a:buNone/>
            </a:pPr>
            <a:endParaRPr sz="8000">
              <a:latin typeface="Times New Roman"/>
              <a:ea typeface="Times New Roman"/>
              <a:cs typeface="Times New Roman"/>
              <a:sym typeface="Times New Roman"/>
            </a:endParaRPr>
          </a:p>
          <a:p>
            <a:pPr marL="0" marR="38100" lvl="0" indent="0" algn="l" rtl="0">
              <a:lnSpc>
                <a:spcPct val="90000"/>
              </a:lnSpc>
              <a:spcBef>
                <a:spcPts val="1000"/>
              </a:spcBef>
              <a:spcAft>
                <a:spcPts val="0"/>
              </a:spcAft>
              <a:buClr>
                <a:schemeClr val="lt1"/>
              </a:buClr>
              <a:buSzPct val="100000"/>
              <a:buNone/>
            </a:pPr>
            <a:endParaRPr sz="8000">
              <a:latin typeface="Calibri"/>
              <a:ea typeface="Calibri"/>
              <a:cs typeface="Calibri"/>
              <a:sym typeface="Calibri"/>
            </a:endParaRPr>
          </a:p>
          <a:p>
            <a:pPr marL="228600" marR="38100" lvl="0" indent="-228600" algn="l" rtl="0">
              <a:lnSpc>
                <a:spcPct val="90000"/>
              </a:lnSpc>
              <a:spcBef>
                <a:spcPts val="1000"/>
              </a:spcBef>
              <a:spcAft>
                <a:spcPts val="0"/>
              </a:spcAft>
              <a:buClr>
                <a:srgbClr val="000000"/>
              </a:buClr>
              <a:buSzPct val="100000"/>
              <a:buChar char="•"/>
            </a:pPr>
            <a:r>
              <a:rPr lang="pt-BR" sz="8000">
                <a:solidFill>
                  <a:srgbClr val="000000"/>
                </a:solidFill>
                <a:latin typeface="Calibri"/>
                <a:ea typeface="Calibri"/>
                <a:cs typeface="Calibri"/>
                <a:sym typeface="Calibri"/>
              </a:rPr>
              <a:t> </a:t>
            </a:r>
            <a:endParaRPr sz="8000">
              <a:latin typeface="Times New Roman"/>
              <a:ea typeface="Times New Roman"/>
              <a:cs typeface="Times New Roman"/>
              <a:sym typeface="Times New Roman"/>
            </a:endParaRPr>
          </a:p>
          <a:p>
            <a:pPr marL="228600" lvl="0" indent="-190500" algn="l" rtl="0">
              <a:lnSpc>
                <a:spcPct val="90000"/>
              </a:lnSpc>
              <a:spcBef>
                <a:spcPts val="1000"/>
              </a:spcBef>
              <a:spcAft>
                <a:spcPts val="0"/>
              </a:spcAft>
              <a:buClr>
                <a:schemeClr val="lt1"/>
              </a:buClr>
              <a:buSzPct val="100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Comissão Permanente de Revisão dos Atos Normativos da UFSCar - CoPRAN</a:t>
            </a:r>
            <a:endParaRPr/>
          </a:p>
        </p:txBody>
      </p:sp>
      <p:sp>
        <p:nvSpPr>
          <p:cNvPr id="209" name="Google Shape;209;p2"/>
          <p:cNvSpPr txBox="1">
            <a:spLocks noGrp="1"/>
          </p:cNvSpPr>
          <p:nvPr>
            <p:ph type="body" idx="1"/>
          </p:nvPr>
        </p:nvSpPr>
        <p:spPr>
          <a:xfrm>
            <a:off x="680321" y="2208179"/>
            <a:ext cx="9613861" cy="422180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Char char="•"/>
            </a:pPr>
            <a:r>
              <a:rPr lang="pt-BR"/>
              <a:t>Elisabeth Márcia Martucci, Coord.</a:t>
            </a:r>
            <a:endParaRPr/>
          </a:p>
          <a:p>
            <a:pPr marL="228600" lvl="0" indent="-228600" algn="l" rtl="0">
              <a:lnSpc>
                <a:spcPct val="90000"/>
              </a:lnSpc>
              <a:spcBef>
                <a:spcPts val="1000"/>
              </a:spcBef>
              <a:spcAft>
                <a:spcPts val="0"/>
              </a:spcAft>
              <a:buClr>
                <a:schemeClr val="lt1"/>
              </a:buClr>
              <a:buSzPts val="2400"/>
              <a:buChar char="•"/>
            </a:pPr>
            <a:r>
              <a:rPr lang="pt-BR"/>
              <a:t>Andrea Ferreira Palhano de Jesus</a:t>
            </a:r>
            <a:endParaRPr/>
          </a:p>
          <a:p>
            <a:pPr marL="228600" lvl="0" indent="-228600" algn="l" rtl="0">
              <a:lnSpc>
                <a:spcPct val="90000"/>
              </a:lnSpc>
              <a:spcBef>
                <a:spcPts val="1000"/>
              </a:spcBef>
              <a:spcAft>
                <a:spcPts val="0"/>
              </a:spcAft>
              <a:buClr>
                <a:schemeClr val="lt1"/>
              </a:buClr>
              <a:buSzPts val="2400"/>
              <a:buChar char="•"/>
            </a:pPr>
            <a:r>
              <a:rPr lang="pt-BR"/>
              <a:t>Aparecida Regina Firmino Canhete</a:t>
            </a:r>
            <a:endParaRPr/>
          </a:p>
          <a:p>
            <a:pPr marL="228600" lvl="0" indent="-228600" algn="l" rtl="0">
              <a:lnSpc>
                <a:spcPct val="90000"/>
              </a:lnSpc>
              <a:spcBef>
                <a:spcPts val="1000"/>
              </a:spcBef>
              <a:spcAft>
                <a:spcPts val="0"/>
              </a:spcAft>
              <a:buClr>
                <a:schemeClr val="lt1"/>
              </a:buClr>
              <a:buSzPts val="2400"/>
              <a:buChar char="•"/>
            </a:pPr>
            <a:r>
              <a:rPr lang="pt-BR"/>
              <a:t>Camila Cassiavilani</a:t>
            </a:r>
            <a:endParaRPr/>
          </a:p>
          <a:p>
            <a:pPr marL="228600" lvl="0" indent="-228600" algn="l" rtl="0">
              <a:lnSpc>
                <a:spcPct val="90000"/>
              </a:lnSpc>
              <a:spcBef>
                <a:spcPts val="1000"/>
              </a:spcBef>
              <a:spcAft>
                <a:spcPts val="0"/>
              </a:spcAft>
              <a:buClr>
                <a:schemeClr val="lt1"/>
              </a:buClr>
              <a:buSzPts val="2400"/>
              <a:buChar char="•"/>
            </a:pPr>
            <a:r>
              <a:rPr lang="pt-BR"/>
              <a:t>Elizabeth Tomazini Cyrilo</a:t>
            </a:r>
            <a:endParaRPr/>
          </a:p>
          <a:p>
            <a:pPr marL="228600" lvl="0" indent="-228600" algn="l" rtl="0">
              <a:lnSpc>
                <a:spcPct val="90000"/>
              </a:lnSpc>
              <a:spcBef>
                <a:spcPts val="1000"/>
              </a:spcBef>
              <a:spcAft>
                <a:spcPts val="0"/>
              </a:spcAft>
              <a:buClr>
                <a:schemeClr val="lt1"/>
              </a:buClr>
              <a:buSzPts val="2400"/>
              <a:buChar char="•"/>
            </a:pPr>
            <a:r>
              <a:rPr lang="pt-BR"/>
              <a:t>Juliana Nayara Aguiar dos Santos</a:t>
            </a:r>
            <a:endParaRPr/>
          </a:p>
          <a:p>
            <a:pPr marL="228600" lvl="0" indent="-228600" algn="l" rtl="0">
              <a:lnSpc>
                <a:spcPct val="90000"/>
              </a:lnSpc>
              <a:spcBef>
                <a:spcPts val="1000"/>
              </a:spcBef>
              <a:spcAft>
                <a:spcPts val="0"/>
              </a:spcAft>
              <a:buClr>
                <a:schemeClr val="lt1"/>
              </a:buClr>
              <a:buSzPts val="2400"/>
              <a:buChar char="•"/>
            </a:pPr>
            <a:r>
              <a:rPr lang="pt-BR"/>
              <a:t>Lourdes de Souza Moraes</a:t>
            </a:r>
            <a:endParaRPr/>
          </a:p>
          <a:p>
            <a:pPr marL="228600" lvl="0" indent="-228600" algn="l" rtl="0">
              <a:lnSpc>
                <a:spcPct val="90000"/>
              </a:lnSpc>
              <a:spcBef>
                <a:spcPts val="1000"/>
              </a:spcBef>
              <a:spcAft>
                <a:spcPts val="0"/>
              </a:spcAft>
              <a:buClr>
                <a:schemeClr val="lt1"/>
              </a:buClr>
              <a:buSzPts val="2400"/>
              <a:buChar char="•"/>
            </a:pPr>
            <a:r>
              <a:rPr lang="pt-BR"/>
              <a:t>Maria Ângela Coelho de Mello</a:t>
            </a:r>
            <a:endParaRPr/>
          </a:p>
          <a:p>
            <a:pPr marL="0" lvl="0" indent="0" algn="l" rtl="0">
              <a:lnSpc>
                <a:spcPct val="90000"/>
              </a:lnSpc>
              <a:spcBef>
                <a:spcPts val="1000"/>
              </a:spcBef>
              <a:spcAft>
                <a:spcPts val="0"/>
              </a:spcAft>
              <a:buClr>
                <a:schemeClr val="lt1"/>
              </a:buClr>
              <a:buSzPts val="2400"/>
              <a:buNone/>
            </a:pPr>
            <a:endParaRPr/>
          </a:p>
          <a:p>
            <a:pPr marL="228600" lvl="0" indent="-228600" algn="l" rtl="0">
              <a:lnSpc>
                <a:spcPct val="90000"/>
              </a:lnSpc>
              <a:spcBef>
                <a:spcPts val="1000"/>
              </a:spcBef>
              <a:spcAft>
                <a:spcPts val="0"/>
              </a:spcAft>
              <a:buClr>
                <a:schemeClr val="lt1"/>
              </a:buClr>
              <a:buSzPts val="2400"/>
              <a:buChar char="•"/>
            </a:pPr>
            <a:r>
              <a:rPr lang="pt-BR"/>
              <a:t>Eliane Colepicolo – DePDG-TIC/Sin – Colab.</a:t>
            </a:r>
            <a:endParaRPr/>
          </a:p>
          <a:p>
            <a:pPr marL="228600" lvl="0" indent="-50800" algn="l" rtl="0">
              <a:lnSpc>
                <a:spcPct val="90000"/>
              </a:lnSpc>
              <a:spcBef>
                <a:spcPts val="1000"/>
              </a:spcBef>
              <a:spcAft>
                <a:spcPts val="0"/>
              </a:spcAft>
              <a:buClr>
                <a:schemeClr val="lt1"/>
              </a:buClr>
              <a:buSzPts val="2800"/>
              <a:buNone/>
            </a:pPr>
            <a:endParaRPr sz="2800"/>
          </a:p>
          <a:p>
            <a:pPr marL="0" lvl="0" indent="0" algn="l" rtl="0">
              <a:lnSpc>
                <a:spcPct val="90000"/>
              </a:lnSpc>
              <a:spcBef>
                <a:spcPts val="1000"/>
              </a:spcBef>
              <a:spcAft>
                <a:spcPts val="0"/>
              </a:spcAft>
              <a:buClr>
                <a:schemeClr val="lt1"/>
              </a:buClr>
              <a:buSzPts val="2400"/>
              <a:buNone/>
            </a:pPr>
            <a:endParaRPr/>
          </a:p>
          <a:p>
            <a:pPr marL="228600" lvl="0" indent="-50800" algn="l" rtl="0">
              <a:lnSpc>
                <a:spcPct val="90000"/>
              </a:lnSpc>
              <a:spcBef>
                <a:spcPts val="1000"/>
              </a:spcBef>
              <a:spcAft>
                <a:spcPts val="0"/>
              </a:spcAft>
              <a:buClr>
                <a:schemeClr val="lt1"/>
              </a:buClr>
              <a:buSzPts val="2800"/>
              <a:buNone/>
            </a:pPr>
            <a:endParaRPr sz="2800"/>
          </a:p>
          <a:p>
            <a:pPr marL="228600" lvl="0" indent="-50800" algn="l" rtl="0">
              <a:lnSpc>
                <a:spcPct val="90000"/>
              </a:lnSpc>
              <a:spcBef>
                <a:spcPts val="1000"/>
              </a:spcBef>
              <a:spcAft>
                <a:spcPts val="0"/>
              </a:spcAft>
              <a:buClr>
                <a:schemeClr val="lt1"/>
              </a:buClr>
              <a:buSzPts val="2800"/>
              <a:buNone/>
            </a:pPr>
            <a:endParaRPr sz="2800"/>
          </a:p>
          <a:p>
            <a:pPr marL="228600" lvl="0" indent="-76200" algn="l" rtl="0">
              <a:lnSpc>
                <a:spcPct val="90000"/>
              </a:lnSpc>
              <a:spcBef>
                <a:spcPts val="1000"/>
              </a:spcBef>
              <a:spcAft>
                <a:spcPts val="0"/>
              </a:spcAft>
              <a:buClr>
                <a:schemeClr val="lt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0"/>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Padronização da Redação do Preâmbulo</a:t>
            </a:r>
            <a:endParaRPr/>
          </a:p>
        </p:txBody>
      </p:sp>
      <p:sp>
        <p:nvSpPr>
          <p:cNvPr id="324" name="Google Shape;324;p20"/>
          <p:cNvSpPr txBox="1">
            <a:spLocks noGrp="1"/>
          </p:cNvSpPr>
          <p:nvPr>
            <p:ph type="body" idx="1"/>
          </p:nvPr>
        </p:nvSpPr>
        <p:spPr>
          <a:xfrm>
            <a:off x="680321" y="2336873"/>
            <a:ext cx="9613861" cy="4075650"/>
          </a:xfrm>
          <a:prstGeom prst="rect">
            <a:avLst/>
          </a:prstGeom>
          <a:noFill/>
          <a:ln>
            <a:noFill/>
          </a:ln>
        </p:spPr>
        <p:txBody>
          <a:bodyPr spcFirstLastPara="1" wrap="square" lIns="91425" tIns="45700" rIns="91425" bIns="45700" anchor="t" anchorCtr="0">
            <a:normAutofit fontScale="92500" lnSpcReduction="20000"/>
          </a:bodyPr>
          <a:lstStyle/>
          <a:p>
            <a:pPr marL="76200" marR="76200" lvl="0" indent="-76200" algn="just" rtl="0">
              <a:lnSpc>
                <a:spcPct val="110000"/>
              </a:lnSpc>
              <a:spcBef>
                <a:spcPts val="0"/>
              </a:spcBef>
              <a:spcAft>
                <a:spcPts val="0"/>
              </a:spcAft>
              <a:buClr>
                <a:schemeClr val="lt1"/>
              </a:buClr>
              <a:buSzPct val="100000"/>
              <a:buNone/>
            </a:pPr>
            <a:r>
              <a:rPr lang="pt-BR" i="0" u="none" strike="noStrike">
                <a:latin typeface="Calibri"/>
                <a:ea typeface="Calibri"/>
                <a:cs typeface="Calibri"/>
                <a:sym typeface="Calibri"/>
              </a:rPr>
              <a:t>A </a:t>
            </a:r>
            <a:r>
              <a:rPr lang="pt-BR">
                <a:latin typeface="Calibri"/>
                <a:ea typeface="Calibri"/>
                <a:cs typeface="Calibri"/>
                <a:sym typeface="Calibri"/>
              </a:rPr>
              <a:t>Pró-Reitora de Gestão de Pessoas da Universidade Federal de São Carlos,</a:t>
            </a:r>
            <a:r>
              <a:rPr lang="pt-BR" b="0" i="0" u="none" strike="noStrike">
                <a:latin typeface="Calibri"/>
                <a:ea typeface="Calibri"/>
                <a:cs typeface="Calibri"/>
                <a:sym typeface="Calibri"/>
              </a:rPr>
              <a:t> no uso das competências que lhe foram delegadas pela Portaria GR nº 4.809, de 27/01/2021, publicada no Diário Oficial da União em 29/01/2021, Seção 1, p. 70, e tendo em vista o que consta do Processo SEI nº</a:t>
            </a:r>
            <a:r>
              <a:rPr lang="pt-BR">
                <a:latin typeface="Calibri"/>
                <a:ea typeface="Calibri"/>
                <a:cs typeface="Calibri"/>
                <a:sym typeface="Calibri"/>
              </a:rPr>
              <a:t> xxxxxxxxxx,</a:t>
            </a:r>
            <a:endParaRPr>
              <a:latin typeface="Calibri"/>
              <a:ea typeface="Calibri"/>
              <a:cs typeface="Calibri"/>
              <a:sym typeface="Calibri"/>
            </a:endParaRPr>
          </a:p>
          <a:p>
            <a:pPr marL="76200" marR="76200" lvl="0" indent="-76200" algn="l" rtl="0">
              <a:lnSpc>
                <a:spcPct val="110000"/>
              </a:lnSpc>
              <a:spcBef>
                <a:spcPts val="1200"/>
              </a:spcBef>
              <a:spcAft>
                <a:spcPts val="0"/>
              </a:spcAft>
              <a:buClr>
                <a:schemeClr val="lt1"/>
              </a:buClr>
              <a:buSzPct val="100000"/>
              <a:buNone/>
            </a:pPr>
            <a:r>
              <a:rPr lang="pt-BR">
                <a:latin typeface="Calibri"/>
                <a:ea typeface="Calibri"/>
                <a:cs typeface="Calibri"/>
                <a:sym typeface="Calibri"/>
              </a:rPr>
              <a:t>CONSIDERANDO</a:t>
            </a:r>
            <a:endParaRPr/>
          </a:p>
          <a:p>
            <a:pPr marL="76200" marR="76200" lvl="0" indent="-76200" algn="l" rtl="0">
              <a:lnSpc>
                <a:spcPct val="110000"/>
              </a:lnSpc>
              <a:spcBef>
                <a:spcPts val="1200"/>
              </a:spcBef>
              <a:spcAft>
                <a:spcPts val="0"/>
              </a:spcAft>
              <a:buClr>
                <a:schemeClr val="lt1"/>
              </a:buClr>
              <a:buSzPct val="100000"/>
              <a:buNone/>
            </a:pPr>
            <a:r>
              <a:rPr lang="pt-BR">
                <a:latin typeface="Calibri"/>
                <a:ea typeface="Calibri"/>
                <a:cs typeface="Calibri"/>
                <a:sym typeface="Calibri"/>
              </a:rPr>
              <a:t>CONSIDERANDO</a:t>
            </a:r>
            <a:endParaRPr/>
          </a:p>
          <a:p>
            <a:pPr marL="76200" marR="76200" lvl="0" indent="-76200" algn="l" rtl="0">
              <a:lnSpc>
                <a:spcPct val="110000"/>
              </a:lnSpc>
              <a:spcBef>
                <a:spcPts val="1200"/>
              </a:spcBef>
              <a:spcAft>
                <a:spcPts val="0"/>
              </a:spcAft>
              <a:buClr>
                <a:schemeClr val="lt1"/>
              </a:buClr>
              <a:buSzPct val="100000"/>
              <a:buNone/>
            </a:pPr>
            <a:endParaRPr>
              <a:latin typeface="Calibri"/>
              <a:ea typeface="Calibri"/>
              <a:cs typeface="Calibri"/>
              <a:sym typeface="Calibri"/>
            </a:endParaRPr>
          </a:p>
          <a:p>
            <a:pPr marL="76200" marR="76200" lvl="0" indent="-76200" algn="l" rtl="0">
              <a:lnSpc>
                <a:spcPct val="110000"/>
              </a:lnSpc>
              <a:spcBef>
                <a:spcPts val="1200"/>
              </a:spcBef>
              <a:spcAft>
                <a:spcPts val="0"/>
              </a:spcAft>
              <a:buClr>
                <a:schemeClr val="lt1"/>
              </a:buClr>
              <a:buSzPct val="100000"/>
              <a:buNone/>
            </a:pPr>
            <a:r>
              <a:rPr lang="pt-BR"/>
              <a:t>RESOLVE:</a:t>
            </a:r>
            <a:br>
              <a:rPr lang="pt-BR"/>
            </a:br>
            <a:endParaRPr/>
          </a:p>
          <a:p>
            <a:pPr marL="76200" marR="76200" lvl="0" indent="-76200" algn="just" rtl="0">
              <a:lnSpc>
                <a:spcPct val="110000"/>
              </a:lnSpc>
              <a:spcBef>
                <a:spcPts val="1200"/>
              </a:spcBef>
              <a:spcAft>
                <a:spcPts val="0"/>
              </a:spcAft>
              <a:buClr>
                <a:schemeClr val="lt1"/>
              </a:buClr>
              <a:buSzPct val="100000"/>
              <a:buNone/>
            </a:pPr>
            <a:r>
              <a:rPr lang="pt-BR"/>
              <a:t>(alterar e utilizar modelo-padrão SEI-UFSCar)</a:t>
            </a:r>
            <a:endParaRPr/>
          </a:p>
        </p:txBody>
      </p:sp>
      <p:sp>
        <p:nvSpPr>
          <p:cNvPr id="325" name="Google Shape;325;p20"/>
          <p:cNvSpPr/>
          <p:nvPr/>
        </p:nvSpPr>
        <p:spPr>
          <a:xfrm>
            <a:off x="9214338" y="1137139"/>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1"/>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Padronização da Redação do Preâmbulo</a:t>
            </a:r>
            <a:endParaRPr/>
          </a:p>
        </p:txBody>
      </p:sp>
      <p:sp>
        <p:nvSpPr>
          <p:cNvPr id="331" name="Google Shape;331;p21"/>
          <p:cNvSpPr txBox="1">
            <a:spLocks noGrp="1"/>
          </p:cNvSpPr>
          <p:nvPr>
            <p:ph type="body" idx="1"/>
          </p:nvPr>
        </p:nvSpPr>
        <p:spPr>
          <a:xfrm>
            <a:off x="680321" y="2121877"/>
            <a:ext cx="9613861" cy="3814312"/>
          </a:xfrm>
          <a:prstGeom prst="rect">
            <a:avLst/>
          </a:prstGeom>
          <a:noFill/>
          <a:ln>
            <a:noFill/>
          </a:ln>
        </p:spPr>
        <p:txBody>
          <a:bodyPr spcFirstLastPara="1" wrap="square" lIns="91425" tIns="45700" rIns="91425" bIns="45700" anchor="t" anchorCtr="0">
            <a:normAutofit fontScale="92500" lnSpcReduction="10000"/>
          </a:bodyPr>
          <a:lstStyle/>
          <a:p>
            <a:pPr marL="0" marR="76200" lvl="0" indent="0" algn="just" rtl="0">
              <a:lnSpc>
                <a:spcPct val="120000"/>
              </a:lnSpc>
              <a:spcBef>
                <a:spcPts val="0"/>
              </a:spcBef>
              <a:spcAft>
                <a:spcPts val="0"/>
              </a:spcAft>
              <a:buClr>
                <a:schemeClr val="lt1"/>
              </a:buClr>
              <a:buSzPct val="100000"/>
              <a:buNone/>
            </a:pPr>
            <a:r>
              <a:rPr lang="pt-BR" b="0" i="0" u="none" strike="noStrike"/>
              <a:t>[  ] </a:t>
            </a:r>
            <a:r>
              <a:rPr lang="pt-BR" sz="2400" b="0" i="0" u="none" strike="noStrike"/>
              <a:t>no uso das competências / das atribuições - plural</a:t>
            </a:r>
            <a:endParaRPr/>
          </a:p>
          <a:p>
            <a:pPr marL="0" marR="76200" lvl="0" indent="0" algn="just" rtl="0">
              <a:lnSpc>
                <a:spcPct val="120000"/>
              </a:lnSpc>
              <a:spcBef>
                <a:spcPts val="1000"/>
              </a:spcBef>
              <a:spcAft>
                <a:spcPts val="0"/>
              </a:spcAft>
              <a:buClr>
                <a:schemeClr val="lt1"/>
              </a:buClr>
              <a:buSzPct val="100000"/>
              <a:buNone/>
            </a:pPr>
            <a:r>
              <a:rPr lang="pt-BR" sz="2400" b="0" i="0" u="none" strike="noStrike"/>
              <a:t>[  ] que lhe foram delegadas / conferidas – plural </a:t>
            </a:r>
            <a:endParaRPr/>
          </a:p>
          <a:p>
            <a:pPr marL="0" marR="76200" lvl="0" indent="0" algn="just" rtl="0">
              <a:lnSpc>
                <a:spcPct val="120000"/>
              </a:lnSpc>
              <a:spcBef>
                <a:spcPts val="1000"/>
              </a:spcBef>
              <a:spcAft>
                <a:spcPts val="0"/>
              </a:spcAft>
              <a:buClr>
                <a:schemeClr val="lt1"/>
              </a:buClr>
              <a:buSzPct val="100000"/>
              <a:buNone/>
            </a:pPr>
            <a:r>
              <a:rPr lang="pt-BR" sz="2400" b="0" i="0" u="none" strike="noStrike"/>
              <a:t>[  </a:t>
            </a:r>
            <a:r>
              <a:rPr lang="pt-BR"/>
              <a:t>] no uso da competência que lhe foi delegada – singular </a:t>
            </a:r>
            <a:endParaRPr sz="2400" b="0" i="0" u="none" strike="noStrike"/>
          </a:p>
          <a:p>
            <a:pPr marL="0" marR="76200" lvl="0" indent="0" algn="just" rtl="0">
              <a:lnSpc>
                <a:spcPct val="120000"/>
              </a:lnSpc>
              <a:spcBef>
                <a:spcPts val="1000"/>
              </a:spcBef>
              <a:spcAft>
                <a:spcPts val="0"/>
              </a:spcAft>
              <a:buClr>
                <a:schemeClr val="lt1"/>
              </a:buClr>
              <a:buSzPct val="100000"/>
              <a:buNone/>
            </a:pPr>
            <a:r>
              <a:rPr lang="pt-BR" sz="2400" b="0" i="0" u="none" strike="noStrike"/>
              <a:t>[  ] pela Portaria GR nº 4.809,  de 27.01.2021</a:t>
            </a:r>
            <a:endParaRPr/>
          </a:p>
          <a:p>
            <a:pPr marL="0" marR="76200" lvl="0" indent="0" algn="just" rtl="0">
              <a:lnSpc>
                <a:spcPct val="120000"/>
              </a:lnSpc>
              <a:spcBef>
                <a:spcPts val="1000"/>
              </a:spcBef>
              <a:spcAft>
                <a:spcPts val="0"/>
              </a:spcAft>
              <a:buClr>
                <a:schemeClr val="lt1"/>
              </a:buClr>
              <a:buSzPct val="100000"/>
              <a:buNone/>
            </a:pPr>
            <a:r>
              <a:rPr lang="pt-BR"/>
              <a:t>[  ] pela Portaria GR nº 4809, de 27/01/2021</a:t>
            </a:r>
            <a:endParaRPr/>
          </a:p>
          <a:p>
            <a:pPr marL="0" marR="76200" lvl="0" indent="0" algn="just" rtl="0">
              <a:lnSpc>
                <a:spcPct val="120000"/>
              </a:lnSpc>
              <a:spcBef>
                <a:spcPts val="1000"/>
              </a:spcBef>
              <a:spcAft>
                <a:spcPts val="0"/>
              </a:spcAft>
              <a:buClr>
                <a:schemeClr val="lt1"/>
              </a:buClr>
              <a:buSzPct val="100000"/>
              <a:buNone/>
            </a:pPr>
            <a:r>
              <a:rPr lang="pt-BR" sz="2400" b="0" i="0" u="none" strike="noStrike"/>
              <a:t>[  ] publicada no Diário Oficial da União em 29/01/2021, seção 1, p. 70</a:t>
            </a:r>
            <a:endParaRPr/>
          </a:p>
          <a:p>
            <a:pPr marL="0" lvl="0" indent="0" algn="l" rtl="0">
              <a:lnSpc>
                <a:spcPct val="90000"/>
              </a:lnSpc>
              <a:spcBef>
                <a:spcPts val="1000"/>
              </a:spcBef>
              <a:spcAft>
                <a:spcPts val="0"/>
              </a:spcAft>
              <a:buClr>
                <a:schemeClr val="lt1"/>
              </a:buClr>
              <a:buSzPct val="100000"/>
              <a:buNone/>
            </a:pPr>
            <a:r>
              <a:rPr lang="pt-BR"/>
              <a:t>[  ] publicada no DOU de 29/01/2021, p.70, seção 1</a:t>
            </a:r>
            <a:endParaRPr/>
          </a:p>
          <a:p>
            <a:pPr marL="0" lvl="0" indent="0" algn="l" rtl="0">
              <a:lnSpc>
                <a:spcPct val="90000"/>
              </a:lnSpc>
              <a:spcBef>
                <a:spcPts val="1000"/>
              </a:spcBef>
              <a:spcAft>
                <a:spcPts val="0"/>
              </a:spcAft>
              <a:buClr>
                <a:schemeClr val="lt1"/>
              </a:buClr>
              <a:buSzPct val="100000"/>
              <a:buNone/>
            </a:pPr>
            <a:r>
              <a:rPr lang="pt-BR"/>
              <a:t>[  ] publicada no DOU de 29.01.2021, página 70, seção 1</a:t>
            </a:r>
            <a:endParaRPr/>
          </a:p>
        </p:txBody>
      </p:sp>
      <p:sp>
        <p:nvSpPr>
          <p:cNvPr id="332" name="Google Shape;332;p21"/>
          <p:cNvSpPr/>
          <p:nvPr/>
        </p:nvSpPr>
        <p:spPr>
          <a:xfrm>
            <a:off x="9015046" y="1137138"/>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2"/>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Padronização da Redação do Preâmbulo</a:t>
            </a:r>
            <a:endParaRPr/>
          </a:p>
        </p:txBody>
      </p:sp>
      <p:sp>
        <p:nvSpPr>
          <p:cNvPr id="338" name="Google Shape;338;p22"/>
          <p:cNvSpPr txBox="1">
            <a:spLocks noGrp="1"/>
          </p:cNvSpPr>
          <p:nvPr>
            <p:ph type="body" idx="1"/>
          </p:nvPr>
        </p:nvSpPr>
        <p:spPr>
          <a:xfrm>
            <a:off x="680321" y="2076020"/>
            <a:ext cx="9613861" cy="4781980"/>
          </a:xfrm>
          <a:prstGeom prst="rect">
            <a:avLst/>
          </a:prstGeom>
          <a:noFill/>
          <a:ln>
            <a:noFill/>
          </a:ln>
        </p:spPr>
        <p:txBody>
          <a:bodyPr spcFirstLastPara="1" wrap="square" lIns="91425" tIns="45700" rIns="91425" bIns="45700" anchor="t" anchorCtr="0">
            <a:normAutofit fontScale="77500" lnSpcReduction="20000"/>
          </a:bodyPr>
          <a:lstStyle/>
          <a:p>
            <a:pPr marL="228600" lvl="0" indent="-201009" algn="l" rtl="0">
              <a:lnSpc>
                <a:spcPct val="120000"/>
              </a:lnSpc>
              <a:spcBef>
                <a:spcPts val="0"/>
              </a:spcBef>
              <a:spcAft>
                <a:spcPts val="0"/>
              </a:spcAft>
              <a:buClr>
                <a:schemeClr val="lt1"/>
              </a:buClr>
              <a:buSzPct val="100000"/>
              <a:buChar char="•"/>
            </a:pPr>
            <a:r>
              <a:rPr lang="pt-BR" sz="2900" dirty="0"/>
              <a:t>Não usar negrito ou outro destaque gráfico</a:t>
            </a:r>
            <a:endParaRPr sz="2900" dirty="0"/>
          </a:p>
          <a:p>
            <a:pPr marL="228600" lvl="0" indent="-201009" algn="l" rtl="0">
              <a:lnSpc>
                <a:spcPct val="120000"/>
              </a:lnSpc>
              <a:spcBef>
                <a:spcPts val="1000"/>
              </a:spcBef>
              <a:spcAft>
                <a:spcPts val="0"/>
              </a:spcAft>
              <a:buClr>
                <a:schemeClr val="lt1"/>
              </a:buClr>
              <a:buSzPct val="100000"/>
              <a:buChar char="•"/>
            </a:pPr>
            <a:r>
              <a:rPr lang="pt-BR" sz="2900" dirty="0"/>
              <a:t>Usar itálico apenas para palavras em latim e outras línguas</a:t>
            </a:r>
            <a:endParaRPr sz="2900" dirty="0"/>
          </a:p>
          <a:p>
            <a:pPr marL="228600" lvl="0" indent="-201009" algn="l" rtl="0">
              <a:lnSpc>
                <a:spcPct val="120000"/>
              </a:lnSpc>
              <a:spcBef>
                <a:spcPts val="1000"/>
              </a:spcBef>
              <a:spcAft>
                <a:spcPts val="0"/>
              </a:spcAft>
              <a:buClr>
                <a:schemeClr val="lt1"/>
              </a:buClr>
              <a:buSzPct val="100000"/>
              <a:buChar char="•"/>
            </a:pPr>
            <a:r>
              <a:rPr lang="pt-BR" sz="2900" dirty="0"/>
              <a:t>Padronizar uso do plural e singular</a:t>
            </a:r>
            <a:endParaRPr sz="2900" dirty="0"/>
          </a:p>
          <a:p>
            <a:pPr marL="228600" lvl="0" indent="-201009" algn="l" rtl="0">
              <a:lnSpc>
                <a:spcPct val="120000"/>
              </a:lnSpc>
              <a:spcBef>
                <a:spcPts val="1000"/>
              </a:spcBef>
              <a:spcAft>
                <a:spcPts val="0"/>
              </a:spcAft>
              <a:buClr>
                <a:schemeClr val="lt1"/>
              </a:buClr>
              <a:buSzPct val="100000"/>
              <a:buChar char="•"/>
            </a:pPr>
            <a:r>
              <a:rPr lang="pt-BR" sz="2900" dirty="0"/>
              <a:t>Utilizar uma única fonte, do mesmo tamanho - ver um padrão </a:t>
            </a:r>
            <a:r>
              <a:rPr lang="pt-BR" sz="2900" dirty="0" err="1"/>
              <a:t>ProGPe</a:t>
            </a:r>
            <a:endParaRPr sz="2900" dirty="0"/>
          </a:p>
          <a:p>
            <a:pPr marL="228600" lvl="0" indent="-201009" algn="l" rtl="0">
              <a:lnSpc>
                <a:spcPct val="120000"/>
              </a:lnSpc>
              <a:spcBef>
                <a:spcPts val="1000"/>
              </a:spcBef>
              <a:spcAft>
                <a:spcPts val="0"/>
              </a:spcAft>
              <a:buClr>
                <a:schemeClr val="lt1"/>
              </a:buClr>
              <a:buSzPct val="100000"/>
              <a:buChar char="•"/>
            </a:pPr>
            <a:r>
              <a:rPr lang="pt-BR" sz="2900" dirty="0"/>
              <a:t>Padronizar a redação do preâmbulo para todos os atos de pessoal</a:t>
            </a:r>
            <a:endParaRPr sz="2900" dirty="0"/>
          </a:p>
          <a:p>
            <a:pPr marL="228600" lvl="0" indent="-201009" algn="l" rtl="0">
              <a:lnSpc>
                <a:spcPct val="120000"/>
              </a:lnSpc>
              <a:spcBef>
                <a:spcPts val="1000"/>
              </a:spcBef>
              <a:spcAft>
                <a:spcPts val="0"/>
              </a:spcAft>
              <a:buClr>
                <a:schemeClr val="lt1"/>
              </a:buClr>
              <a:buSzPct val="100000"/>
              <a:buChar char="•"/>
            </a:pPr>
            <a:r>
              <a:rPr lang="pt-BR" sz="2900" dirty="0"/>
              <a:t>Terminar o preâmbulo com  “... , </a:t>
            </a:r>
            <a:r>
              <a:rPr lang="pt-BR" sz="2900" i="1" dirty="0"/>
              <a:t>e tendo em vista o que consta do Processo SEI nº </a:t>
            </a:r>
            <a:r>
              <a:rPr lang="pt-BR" sz="2900" i="1" dirty="0" err="1"/>
              <a:t>xxxxxxxx</a:t>
            </a:r>
            <a:r>
              <a:rPr lang="pt-BR" sz="2900" i="1" dirty="0"/>
              <a:t>,”</a:t>
            </a:r>
            <a:r>
              <a:rPr lang="pt-BR" sz="2900" dirty="0"/>
              <a:t> e nada mais acrescentar </a:t>
            </a:r>
            <a:endParaRPr sz="2900" dirty="0"/>
          </a:p>
          <a:p>
            <a:pPr marL="228600" lvl="0" indent="-201009" algn="l" rtl="0">
              <a:lnSpc>
                <a:spcPct val="120000"/>
              </a:lnSpc>
              <a:spcBef>
                <a:spcPts val="1000"/>
              </a:spcBef>
              <a:spcAft>
                <a:spcPts val="0"/>
              </a:spcAft>
              <a:buClr>
                <a:schemeClr val="lt1"/>
              </a:buClr>
              <a:buSzPct val="100000"/>
              <a:buChar char="•"/>
            </a:pPr>
            <a:r>
              <a:rPr lang="pt-BR" sz="2900" dirty="0"/>
              <a:t>Colocar CONSIDERANDO(</a:t>
            </a:r>
            <a:r>
              <a:rPr lang="pt-BR" sz="2900" dirty="0" err="1"/>
              <a:t>S</a:t>
            </a:r>
            <a:r>
              <a:rPr lang="pt-BR" sz="2900" dirty="0"/>
              <a:t>) em parágrafos específicos  para registrar fundamentos legais, com a grafia da palavra em maiúsculas</a:t>
            </a:r>
            <a:endParaRPr sz="2900" dirty="0"/>
          </a:p>
          <a:p>
            <a:pPr marL="228600" lvl="0" indent="-201009" algn="l" rtl="0">
              <a:lnSpc>
                <a:spcPct val="120000"/>
              </a:lnSpc>
              <a:spcBef>
                <a:spcPts val="1000"/>
              </a:spcBef>
              <a:spcAft>
                <a:spcPts val="0"/>
              </a:spcAft>
              <a:buClr>
                <a:schemeClr val="lt1"/>
              </a:buClr>
              <a:buSzPct val="100000"/>
              <a:buChar char="•"/>
            </a:pPr>
            <a:r>
              <a:rPr lang="pt-BR" sz="2900" dirty="0"/>
              <a:t>Colocar a ordem de execução após o(</a:t>
            </a:r>
            <a:r>
              <a:rPr lang="pt-BR" sz="2900" dirty="0" err="1"/>
              <a:t>s</a:t>
            </a:r>
            <a:r>
              <a:rPr lang="pt-BR" sz="2900" dirty="0"/>
              <a:t>) CONSIDERANDO(</a:t>
            </a:r>
            <a:r>
              <a:rPr lang="pt-BR" sz="2900" dirty="0" err="1"/>
              <a:t>S</a:t>
            </a:r>
            <a:r>
              <a:rPr lang="pt-BR" sz="2900" dirty="0"/>
              <a:t>) em maiúsculas seguido de dois pontos -  RESOLVE:</a:t>
            </a:r>
            <a:endParaRPr sz="2900" dirty="0"/>
          </a:p>
          <a:p>
            <a:pPr marL="228600" lvl="0" indent="-110490" algn="l" rtl="0">
              <a:lnSpc>
                <a:spcPct val="90000"/>
              </a:lnSpc>
              <a:spcBef>
                <a:spcPts val="1000"/>
              </a:spcBef>
              <a:spcAft>
                <a:spcPts val="0"/>
              </a:spcAft>
              <a:buClr>
                <a:schemeClr val="lt1"/>
              </a:buClr>
              <a:buSzPct val="100000"/>
              <a:buNone/>
            </a:pPr>
            <a:endParaRPr dirty="0"/>
          </a:p>
          <a:p>
            <a:pPr marL="228600" lvl="0" indent="-110490" algn="l" rtl="0">
              <a:lnSpc>
                <a:spcPct val="90000"/>
              </a:lnSpc>
              <a:spcBef>
                <a:spcPts val="1000"/>
              </a:spcBef>
              <a:spcAft>
                <a:spcPts val="0"/>
              </a:spcAft>
              <a:buClr>
                <a:schemeClr val="lt1"/>
              </a:buClr>
              <a:buSzPct val="100000"/>
              <a:buNone/>
            </a:pPr>
            <a:endParaRPr dirty="0"/>
          </a:p>
        </p:txBody>
      </p:sp>
      <p:sp>
        <p:nvSpPr>
          <p:cNvPr id="339" name="Google Shape;339;p22"/>
          <p:cNvSpPr/>
          <p:nvPr/>
        </p:nvSpPr>
        <p:spPr>
          <a:xfrm>
            <a:off x="9050215" y="1172308"/>
            <a:ext cx="978408" cy="484632"/>
          </a:xfrm>
          <a:prstGeom prst="rightArrow">
            <a:avLst>
              <a:gd name="adj1" fmla="val 50000"/>
              <a:gd name="adj2" fmla="val 5000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3"/>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 Parte Deliberativa – Artigos</a:t>
            </a:r>
            <a:endParaRPr/>
          </a:p>
        </p:txBody>
      </p:sp>
      <p:sp>
        <p:nvSpPr>
          <p:cNvPr id="345" name="Google Shape;345;p23"/>
          <p:cNvSpPr txBox="1">
            <a:spLocks noGrp="1"/>
          </p:cNvSpPr>
          <p:nvPr>
            <p:ph type="body" idx="1"/>
          </p:nvPr>
        </p:nvSpPr>
        <p:spPr>
          <a:xfrm>
            <a:off x="445860" y="2040813"/>
            <a:ext cx="9753217" cy="4591455"/>
          </a:xfrm>
          <a:prstGeom prst="rect">
            <a:avLst/>
          </a:prstGeom>
          <a:noFill/>
          <a:ln>
            <a:noFill/>
          </a:ln>
        </p:spPr>
        <p:txBody>
          <a:bodyPr spcFirstLastPara="1" wrap="square" lIns="91425" tIns="45700" rIns="91425" bIns="45700" anchor="t" anchorCtr="0">
            <a:noAutofit/>
          </a:bodyPr>
          <a:lstStyle/>
          <a:p>
            <a:pPr marL="228600" marR="74295" lvl="0" indent="-228600" algn="just" rtl="0">
              <a:lnSpc>
                <a:spcPct val="95000"/>
              </a:lnSpc>
              <a:spcBef>
                <a:spcPts val="0"/>
              </a:spcBef>
              <a:spcAft>
                <a:spcPts val="0"/>
              </a:spcAft>
              <a:buClr>
                <a:schemeClr val="lt1"/>
              </a:buClr>
              <a:buSzPts val="1200"/>
              <a:buChar char="•"/>
            </a:pPr>
            <a:r>
              <a:rPr lang="pt-BR" sz="2800">
                <a:latin typeface="Calibri"/>
                <a:ea typeface="Calibri"/>
                <a:cs typeface="Calibri"/>
                <a:sym typeface="Calibri"/>
              </a:rPr>
              <a:t>Indicado pela abreviatura “Art.”, seguida da numeração ordinal até o 9º e cardinal, acompanhada de ponto, a partir do 10.</a:t>
            </a:r>
            <a:endParaRPr/>
          </a:p>
          <a:p>
            <a:pPr marL="228600" marR="74295" lvl="0" indent="-228600" algn="just" rtl="0">
              <a:lnSpc>
                <a:spcPct val="100000"/>
              </a:lnSpc>
              <a:spcBef>
                <a:spcPts val="595"/>
              </a:spcBef>
              <a:spcAft>
                <a:spcPts val="0"/>
              </a:spcAft>
              <a:buClr>
                <a:schemeClr val="lt1"/>
              </a:buClr>
              <a:buSzPts val="1200"/>
              <a:buChar char="•"/>
            </a:pPr>
            <a:r>
              <a:rPr lang="pt-BR" sz="2800">
                <a:latin typeface="Calibri"/>
                <a:ea typeface="Calibri"/>
                <a:cs typeface="Calibri"/>
                <a:sym typeface="Calibri"/>
              </a:rPr>
              <a:t> Em geral, as portarias de pessoal possuem apenas o Art. 1º, com a decisão / deliberação relativa ao servidor(a)</a:t>
            </a:r>
            <a:endParaRPr/>
          </a:p>
          <a:p>
            <a:pPr marL="0" marR="74295" lvl="0" indent="0" algn="just" rtl="0">
              <a:lnSpc>
                <a:spcPct val="100000"/>
              </a:lnSpc>
              <a:spcBef>
                <a:spcPts val="595"/>
              </a:spcBef>
              <a:spcAft>
                <a:spcPts val="0"/>
              </a:spcAft>
              <a:buClr>
                <a:schemeClr val="lt1"/>
              </a:buClr>
              <a:buSzPts val="1200"/>
              <a:buNone/>
            </a:pPr>
            <a:endParaRPr sz="2800">
              <a:latin typeface="Calibri"/>
              <a:ea typeface="Calibri"/>
              <a:cs typeface="Calibri"/>
              <a:sym typeface="Calibri"/>
            </a:endParaRPr>
          </a:p>
          <a:p>
            <a:pPr marL="228600" marR="74295" lvl="0" indent="-228600" algn="just" rtl="0">
              <a:lnSpc>
                <a:spcPct val="100000"/>
              </a:lnSpc>
              <a:spcBef>
                <a:spcPts val="595"/>
              </a:spcBef>
              <a:spcAft>
                <a:spcPts val="0"/>
              </a:spcAft>
              <a:buClr>
                <a:schemeClr val="lt1"/>
              </a:buClr>
              <a:buSzPts val="1200"/>
              <a:buChar char="•"/>
            </a:pPr>
            <a:r>
              <a:rPr lang="pt-BR" sz="2800">
                <a:latin typeface="Calibri"/>
                <a:ea typeface="Calibri"/>
                <a:cs typeface="Calibri"/>
                <a:sym typeface="Calibri"/>
              </a:rPr>
              <a:t>Decreto nº 12.002/2024 não mais permite o uso do “infinitivo”</a:t>
            </a:r>
            <a:endParaRPr/>
          </a:p>
          <a:p>
            <a:pPr marL="0" marR="74295" lvl="0" indent="0" algn="just" rtl="0">
              <a:lnSpc>
                <a:spcPct val="100000"/>
              </a:lnSpc>
              <a:spcBef>
                <a:spcPts val="595"/>
              </a:spcBef>
              <a:spcAft>
                <a:spcPts val="0"/>
              </a:spcAft>
              <a:buClr>
                <a:schemeClr val="lt1"/>
              </a:buClr>
              <a:buSzPts val="1200"/>
              <a:buNone/>
            </a:pPr>
            <a:r>
              <a:rPr lang="pt-BR" sz="2800">
                <a:latin typeface="Calibri"/>
                <a:ea typeface="Calibri"/>
                <a:cs typeface="Calibri"/>
                <a:sym typeface="Calibri"/>
              </a:rPr>
              <a:t>	Art. 1º Conceder licença para capacitação </a:t>
            </a:r>
            <a:endParaRPr/>
          </a:p>
          <a:p>
            <a:pPr marL="0" marR="74295" lvl="0" indent="0" algn="just" rtl="0">
              <a:lnSpc>
                <a:spcPct val="100000"/>
              </a:lnSpc>
              <a:spcBef>
                <a:spcPts val="595"/>
              </a:spcBef>
              <a:spcAft>
                <a:spcPts val="0"/>
              </a:spcAft>
              <a:buClr>
                <a:schemeClr val="lt1"/>
              </a:buClr>
              <a:buSzPts val="1200"/>
              <a:buNone/>
            </a:pPr>
            <a:r>
              <a:rPr lang="pt-BR" sz="2800">
                <a:latin typeface="Calibri"/>
                <a:ea typeface="Calibri"/>
                <a:cs typeface="Calibri"/>
                <a:sym typeface="Calibri"/>
              </a:rPr>
              <a:t>	Art. 1º Fica concedida licença para capacitação</a:t>
            </a:r>
            <a:endParaRPr/>
          </a:p>
          <a:p>
            <a:pPr marL="0" marR="74295" lvl="0" indent="0" algn="just" rtl="0">
              <a:lnSpc>
                <a:spcPct val="100000"/>
              </a:lnSpc>
              <a:spcBef>
                <a:spcPts val="595"/>
              </a:spcBef>
              <a:spcAft>
                <a:spcPts val="0"/>
              </a:spcAft>
              <a:buClr>
                <a:schemeClr val="lt1"/>
              </a:buClr>
              <a:buSzPts val="1200"/>
              <a:buNone/>
            </a:pPr>
            <a:r>
              <a:rPr lang="pt-BR" sz="2800">
                <a:latin typeface="Calibri"/>
                <a:ea typeface="Calibri"/>
                <a:cs typeface="Calibri"/>
                <a:sym typeface="Calibri"/>
              </a:rPr>
              <a:t>	Art. 1º Esta portaria concede licença para</a:t>
            </a:r>
            <a:endParaRPr sz="2800">
              <a:latin typeface="Calibri"/>
              <a:ea typeface="Calibri"/>
              <a:cs typeface="Calibri"/>
              <a:sym typeface="Calibri"/>
            </a:endParaRPr>
          </a:p>
        </p:txBody>
      </p:sp>
      <p:sp>
        <p:nvSpPr>
          <p:cNvPr id="346" name="Google Shape;346;p23"/>
          <p:cNvSpPr/>
          <p:nvPr/>
        </p:nvSpPr>
        <p:spPr>
          <a:xfrm>
            <a:off x="4185138" y="4665786"/>
            <a:ext cx="738553" cy="914400"/>
          </a:xfrm>
          <a:prstGeom prst="mathMultiply">
            <a:avLst>
              <a:gd name="adj1" fmla="val 23520"/>
            </a:avLst>
          </a:prstGeom>
          <a:solidFill>
            <a:schemeClr val="accent1"/>
          </a:solidFill>
          <a:ln w="12700" cap="flat" cmpd="sng">
            <a:solidFill>
              <a:srgbClr val="653E0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Exemplos da Parte Deliberativa</a:t>
            </a:r>
            <a:endParaRPr/>
          </a:p>
        </p:txBody>
      </p:sp>
      <p:sp>
        <p:nvSpPr>
          <p:cNvPr id="352" name="Google Shape;352;p24"/>
          <p:cNvSpPr txBox="1">
            <a:spLocks noGrp="1"/>
          </p:cNvSpPr>
          <p:nvPr>
            <p:ph type="body" idx="1"/>
          </p:nvPr>
        </p:nvSpPr>
        <p:spPr>
          <a:xfrm>
            <a:off x="289023" y="2001796"/>
            <a:ext cx="9613861" cy="4677076"/>
          </a:xfrm>
          <a:prstGeom prst="rect">
            <a:avLst/>
          </a:prstGeom>
          <a:noFill/>
          <a:ln>
            <a:noFill/>
          </a:ln>
        </p:spPr>
        <p:txBody>
          <a:bodyPr spcFirstLastPara="1" wrap="square" lIns="91425" tIns="45700" rIns="91425" bIns="45700" anchor="t" anchorCtr="0">
            <a:normAutofit fontScale="47500" lnSpcReduction="20000"/>
          </a:bodyPr>
          <a:lstStyle/>
          <a:p>
            <a:pPr marL="76200" marR="76200" lvl="0" indent="-76200" algn="just" rtl="0">
              <a:lnSpc>
                <a:spcPct val="120000"/>
              </a:lnSpc>
              <a:spcBef>
                <a:spcPts val="0"/>
              </a:spcBef>
              <a:spcAft>
                <a:spcPts val="0"/>
              </a:spcAft>
              <a:buClr>
                <a:schemeClr val="lt1"/>
              </a:buClr>
              <a:buSzPct val="100000"/>
              <a:buNone/>
            </a:pPr>
            <a:r>
              <a:rPr lang="pt-BR" sz="3600" i="0" u="none" strike="noStrike" dirty="0">
                <a:latin typeface="Calibri"/>
                <a:ea typeface="Calibri"/>
                <a:cs typeface="Calibri"/>
                <a:sym typeface="Calibri"/>
              </a:rPr>
              <a:t>Art. 1º -</a:t>
            </a:r>
            <a:r>
              <a:rPr lang="pt-BR" sz="3600" dirty="0">
                <a:latin typeface="Calibri"/>
                <a:ea typeface="Calibri"/>
                <a:cs typeface="Calibri"/>
                <a:sym typeface="Calibri"/>
              </a:rPr>
              <a:t> Fica concedida</a:t>
            </a:r>
            <a:r>
              <a:rPr lang="pt-BR" sz="3600" b="0" i="0" u="none" strike="noStrike" dirty="0">
                <a:latin typeface="Calibri"/>
                <a:ea typeface="Calibri"/>
                <a:cs typeface="Calibri"/>
                <a:sym typeface="Calibri"/>
              </a:rPr>
              <a:t> </a:t>
            </a:r>
            <a:r>
              <a:rPr lang="pt-BR" sz="3600" i="0" u="none" strike="noStrike" dirty="0">
                <a:latin typeface="Calibri"/>
                <a:ea typeface="Calibri"/>
                <a:cs typeface="Calibri"/>
                <a:sym typeface="Calibri"/>
              </a:rPr>
              <a:t>Licença Prêmio por Assiduidade, referente ao período aquisitivo de 29/12/1989 a 28/12/1994, à servidora </a:t>
            </a:r>
            <a:r>
              <a:rPr lang="pt-BR" sz="3600" i="0" u="none" strike="noStrike" dirty="0" err="1">
                <a:latin typeface="Calibri"/>
                <a:ea typeface="Calibri"/>
                <a:cs typeface="Calibri"/>
                <a:sym typeface="Calibri"/>
              </a:rPr>
              <a:t>xxxxxxxxx</a:t>
            </a:r>
            <a:r>
              <a:rPr lang="pt-BR" sz="3600" i="0" u="none" strike="noStrike" dirty="0">
                <a:latin typeface="Calibri"/>
                <a:ea typeface="Calibri"/>
                <a:cs typeface="Calibri"/>
                <a:sym typeface="Calibri"/>
              </a:rPr>
              <a:t> (SIAPE nº</a:t>
            </a:r>
            <a:r>
              <a:rPr lang="pt-BR" sz="3600" dirty="0">
                <a:latin typeface="Calibri"/>
                <a:ea typeface="Calibri"/>
                <a:cs typeface="Calibri"/>
                <a:sym typeface="Calibri"/>
              </a:rPr>
              <a:t> </a:t>
            </a:r>
            <a:r>
              <a:rPr lang="pt-BR" sz="3600" dirty="0" err="1">
                <a:latin typeface="Calibri"/>
                <a:ea typeface="Calibri"/>
                <a:cs typeface="Calibri"/>
                <a:sym typeface="Calibri"/>
              </a:rPr>
              <a:t>xxxx</a:t>
            </a:r>
            <a:r>
              <a:rPr lang="pt-BR" sz="3600" dirty="0">
                <a:latin typeface="Calibri"/>
                <a:ea typeface="Calibri"/>
                <a:cs typeface="Calibri"/>
                <a:sym typeface="Calibri"/>
              </a:rPr>
              <a:t>)</a:t>
            </a:r>
            <a:r>
              <a:rPr lang="pt-BR" sz="3600" i="0" u="none" strike="noStrike" dirty="0">
                <a:latin typeface="Calibri"/>
                <a:ea typeface="Calibri"/>
                <a:cs typeface="Calibri"/>
                <a:sym typeface="Calibri"/>
              </a:rPr>
              <a:t>, ocupante do cargo de Professor do </a:t>
            </a:r>
            <a:r>
              <a:rPr lang="pt-BR" sz="3600" dirty="0">
                <a:latin typeface="Calibri"/>
                <a:ea typeface="Calibri"/>
                <a:cs typeface="Calibri"/>
                <a:sym typeface="Calibri"/>
              </a:rPr>
              <a:t>M</a:t>
            </a:r>
            <a:r>
              <a:rPr lang="pt-BR" sz="3600" i="0" u="none" strike="noStrike" dirty="0">
                <a:latin typeface="Calibri"/>
                <a:ea typeface="Calibri"/>
                <a:cs typeface="Calibri"/>
                <a:sym typeface="Calibri"/>
              </a:rPr>
              <a:t>agistério Superior, Classe </a:t>
            </a:r>
            <a:r>
              <a:rPr lang="pt-BR" sz="3600" dirty="0">
                <a:latin typeface="Calibri"/>
                <a:ea typeface="Calibri"/>
                <a:cs typeface="Calibri"/>
                <a:sym typeface="Calibri"/>
              </a:rPr>
              <a:t>Associado</a:t>
            </a:r>
            <a:r>
              <a:rPr lang="pt-BR" sz="3600" i="0" u="none" strike="noStrike" dirty="0">
                <a:latin typeface="Calibri"/>
                <a:ea typeface="Calibri"/>
                <a:cs typeface="Calibri"/>
                <a:sym typeface="Calibri"/>
              </a:rPr>
              <a:t>, nível 1, lotada no Departamento de Estatística (CCET), pelo período de 2 meses (60 dias), de 23/03/2026 a 21/05/2026. </a:t>
            </a:r>
            <a:r>
              <a:rPr lang="pt-BR" sz="3600" dirty="0">
                <a:latin typeface="Calibri"/>
                <a:ea typeface="Calibri"/>
                <a:cs typeface="Calibri"/>
                <a:sym typeface="Calibri"/>
              </a:rPr>
              <a:t>(redação usual)</a:t>
            </a:r>
            <a:endParaRPr sz="3600" dirty="0">
              <a:latin typeface="Calibri"/>
              <a:ea typeface="Calibri"/>
              <a:cs typeface="Calibri"/>
              <a:sym typeface="Calibri"/>
            </a:endParaRPr>
          </a:p>
          <a:p>
            <a:pPr marL="76200" marR="76200" lvl="0" indent="-76200" algn="just" rtl="0">
              <a:lnSpc>
                <a:spcPct val="170000"/>
              </a:lnSpc>
              <a:spcBef>
                <a:spcPts val="1200"/>
              </a:spcBef>
              <a:spcAft>
                <a:spcPts val="0"/>
              </a:spcAft>
              <a:buClr>
                <a:schemeClr val="lt1"/>
              </a:buClr>
              <a:buSzPct val="100000"/>
              <a:buNone/>
            </a:pPr>
            <a:r>
              <a:rPr lang="pt-BR" sz="3600" i="0" u="none" strike="noStrike" dirty="0">
                <a:latin typeface="Calibri"/>
                <a:ea typeface="Calibri"/>
                <a:cs typeface="Calibri"/>
                <a:sym typeface="Calibri"/>
              </a:rPr>
              <a:t>Art. 1º - </a:t>
            </a:r>
            <a:r>
              <a:rPr lang="pt-BR" sz="3600" dirty="0">
                <a:latin typeface="Calibri"/>
                <a:ea typeface="Calibri"/>
                <a:cs typeface="Calibri"/>
                <a:sym typeface="Calibri"/>
              </a:rPr>
              <a:t>Fica concedida</a:t>
            </a:r>
            <a:r>
              <a:rPr lang="pt-BR" sz="3600" i="0" u="none" strike="noStrike" dirty="0">
                <a:latin typeface="Calibri"/>
                <a:ea typeface="Calibri"/>
                <a:cs typeface="Calibri"/>
                <a:sym typeface="Calibri"/>
              </a:rPr>
              <a:t>, a Licença Prêmio por Assiduidade, nas condições abaixo:</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SIAPE: 0424910</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NOME DO SERVIDOR: ESTELA </a:t>
            </a:r>
            <a:r>
              <a:rPr lang="pt-BR" sz="3600" dirty="0" err="1">
                <a:latin typeface="Calibri"/>
                <a:ea typeface="Calibri"/>
                <a:cs typeface="Calibri"/>
                <a:sym typeface="Calibri"/>
              </a:rPr>
              <a:t>xxxxxx</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CARGO: PROFESSOR DO MAGISTÉRIO SUPERIOR - Classe Associado, nível 1</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UNIDADE DE LOTAÇÃO: </a:t>
            </a:r>
            <a:r>
              <a:rPr lang="pt-BR" sz="3600" i="0" u="none" strike="noStrike" dirty="0" err="1">
                <a:latin typeface="Calibri"/>
                <a:ea typeface="Calibri"/>
                <a:cs typeface="Calibri"/>
                <a:sym typeface="Calibri"/>
              </a:rPr>
              <a:t>DEs</a:t>
            </a:r>
            <a:r>
              <a:rPr lang="pt-BR" sz="3600" i="0" u="none" strike="noStrike" dirty="0">
                <a:latin typeface="Calibri"/>
                <a:ea typeface="Calibri"/>
                <a:cs typeface="Calibri"/>
                <a:sym typeface="Calibri"/>
              </a:rPr>
              <a:t> - Departamento de Estatística/CCET</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PERÍODO AQUISITIVO:  29.12.1989 a 28.12.1994</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QUINQUÊNIO: Primeiro quinquênio</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PERÍODO DE GOZO: 02 meses (60 dias)</a:t>
            </a:r>
            <a:endParaRPr sz="3600" dirty="0"/>
          </a:p>
          <a:p>
            <a:pPr marL="228600" marR="76200" lvl="0" indent="-228600" algn="just" rtl="0">
              <a:lnSpc>
                <a:spcPct val="120000"/>
              </a:lnSpc>
              <a:spcBef>
                <a:spcPts val="600"/>
              </a:spcBef>
              <a:spcAft>
                <a:spcPts val="0"/>
              </a:spcAft>
              <a:buClr>
                <a:schemeClr val="lt1"/>
              </a:buClr>
              <a:buSzPct val="100000"/>
              <a:buNone/>
            </a:pPr>
            <a:r>
              <a:rPr lang="pt-BR" sz="3600" i="0" u="none" strike="noStrike" dirty="0">
                <a:latin typeface="Calibri"/>
                <a:ea typeface="Calibri"/>
                <a:cs typeface="Calibri"/>
                <a:sym typeface="Calibri"/>
              </a:rPr>
              <a:t>PERÍODO DE USUFRUTO: 23/03/2026 a 21/05/2026.  (redação esquemática)</a:t>
            </a:r>
            <a:endParaRPr sz="3600" dirty="0"/>
          </a:p>
          <a:p>
            <a:pPr marL="0" marR="76200" lvl="0" indent="0" algn="just" rtl="0">
              <a:lnSpc>
                <a:spcPct val="90000"/>
              </a:lnSpc>
              <a:spcBef>
                <a:spcPts val="1200"/>
              </a:spcBef>
              <a:spcAft>
                <a:spcPts val="0"/>
              </a:spcAft>
              <a:buClr>
                <a:schemeClr val="lt1"/>
              </a:buClr>
              <a:buSzPct val="100000"/>
              <a:buNone/>
            </a:pPr>
            <a:endParaRPr sz="3800" i="0" u="none" strike="noStrike" dirty="0">
              <a:solidFill>
                <a:srgbClr val="000000"/>
              </a:solidFill>
              <a:latin typeface="Calibri"/>
              <a:ea typeface="Calibri"/>
              <a:cs typeface="Calibri"/>
              <a:sym typeface="Calibri"/>
            </a:endParaRPr>
          </a:p>
          <a:p>
            <a:pPr marL="0" marR="38100" lvl="0" indent="0" algn="just" rtl="0">
              <a:lnSpc>
                <a:spcPct val="90000"/>
              </a:lnSpc>
              <a:spcBef>
                <a:spcPts val="1600"/>
              </a:spcBef>
              <a:spcAft>
                <a:spcPts val="0"/>
              </a:spcAft>
              <a:buClr>
                <a:schemeClr val="lt1"/>
              </a:buClr>
              <a:buSzPct val="100000"/>
              <a:buNone/>
            </a:pPr>
            <a:endParaRPr sz="2900" dirty="0">
              <a:latin typeface="Calibri"/>
              <a:ea typeface="Calibri"/>
              <a:cs typeface="Calibri"/>
              <a:sym typeface="Calibri"/>
            </a:endParaRPr>
          </a:p>
          <a:p>
            <a:pPr marL="228600" lvl="0" indent="-190500" algn="l" rtl="0">
              <a:lnSpc>
                <a:spcPct val="90000"/>
              </a:lnSpc>
              <a:spcBef>
                <a:spcPts val="1000"/>
              </a:spcBef>
              <a:spcAft>
                <a:spcPts val="0"/>
              </a:spcAft>
              <a:buClr>
                <a:schemeClr val="lt1"/>
              </a:buClr>
              <a:buSzPct val="100000"/>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5"/>
          <p:cNvSpPr txBox="1">
            <a:spLocks noGrp="1"/>
          </p:cNvSpPr>
          <p:nvPr>
            <p:ph type="title"/>
          </p:nvPr>
        </p:nvSpPr>
        <p:spPr>
          <a:xfrm>
            <a:off x="525295" y="772683"/>
            <a:ext cx="10226088"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 Parte Final – Cláusula de Revogação</a:t>
            </a:r>
            <a:endParaRPr/>
          </a:p>
        </p:txBody>
      </p:sp>
      <p:sp>
        <p:nvSpPr>
          <p:cNvPr id="358" name="Google Shape;358;p25"/>
          <p:cNvSpPr txBox="1">
            <a:spLocks noGrp="1"/>
          </p:cNvSpPr>
          <p:nvPr>
            <p:ph type="body" idx="1"/>
          </p:nvPr>
        </p:nvSpPr>
        <p:spPr>
          <a:xfrm>
            <a:off x="680321" y="2120630"/>
            <a:ext cx="9613861" cy="4564375"/>
          </a:xfrm>
          <a:prstGeom prst="rect">
            <a:avLst/>
          </a:prstGeom>
          <a:noFill/>
          <a:ln>
            <a:noFill/>
          </a:ln>
        </p:spPr>
        <p:txBody>
          <a:bodyPr spcFirstLastPara="1" wrap="square" lIns="91425" tIns="45700" rIns="91425" bIns="45700" anchor="t" anchorCtr="0">
            <a:noAutofit/>
          </a:bodyPr>
          <a:lstStyle/>
          <a:p>
            <a:pPr marL="228600" marR="74295" lvl="0" indent="-228600" algn="just" rtl="0">
              <a:lnSpc>
                <a:spcPct val="95000"/>
              </a:lnSpc>
              <a:spcBef>
                <a:spcPts val="0"/>
              </a:spcBef>
              <a:spcAft>
                <a:spcPts val="0"/>
              </a:spcAft>
              <a:buClr>
                <a:schemeClr val="lt1"/>
              </a:buClr>
              <a:buSzPts val="1200"/>
              <a:buChar char="•"/>
            </a:pPr>
            <a:r>
              <a:rPr lang="pt-BR" sz="2800">
                <a:latin typeface="Calibri"/>
                <a:ea typeface="Calibri"/>
                <a:cs typeface="Calibri"/>
                <a:sym typeface="Calibri"/>
              </a:rPr>
              <a:t>A cláusula de revogação será utilizada quando se fizer necessário revogar ato(s) oficial(is) anterior(es)</a:t>
            </a:r>
            <a:endParaRPr/>
          </a:p>
          <a:p>
            <a:pPr marL="228600" marR="74295" lvl="0" indent="-152400" algn="just" rtl="0">
              <a:lnSpc>
                <a:spcPct val="95000"/>
              </a:lnSpc>
              <a:spcBef>
                <a:spcPts val="595"/>
              </a:spcBef>
              <a:spcAft>
                <a:spcPts val="0"/>
              </a:spcAft>
              <a:buClr>
                <a:schemeClr val="lt1"/>
              </a:buClr>
              <a:buSzPts val="1200"/>
              <a:buNone/>
            </a:pPr>
            <a:endParaRPr sz="2800">
              <a:latin typeface="Calibri"/>
              <a:ea typeface="Calibri"/>
              <a:cs typeface="Calibri"/>
              <a:sym typeface="Calibri"/>
            </a:endParaRPr>
          </a:p>
          <a:p>
            <a:pPr marL="228600" marR="74295" lvl="0" indent="-228600" algn="just" rtl="0">
              <a:lnSpc>
                <a:spcPct val="95000"/>
              </a:lnSpc>
              <a:spcBef>
                <a:spcPts val="595"/>
              </a:spcBef>
              <a:spcAft>
                <a:spcPts val="0"/>
              </a:spcAft>
              <a:buClr>
                <a:schemeClr val="lt1"/>
              </a:buClr>
              <a:buSzPts val="1200"/>
              <a:buChar char="•"/>
            </a:pPr>
            <a:r>
              <a:rPr lang="pt-BR" sz="2800">
                <a:latin typeface="Calibri"/>
                <a:ea typeface="Calibri"/>
                <a:cs typeface="Calibri"/>
                <a:sym typeface="Calibri"/>
              </a:rPr>
              <a:t>Ela relacionará, de maneira expressa, o(s) ato(s) que será(ão) revogado(s)</a:t>
            </a:r>
            <a:endParaRPr/>
          </a:p>
          <a:p>
            <a:pPr marL="228600" marR="74295" lvl="0" indent="-228600" algn="just" rtl="0">
              <a:lnSpc>
                <a:spcPct val="95000"/>
              </a:lnSpc>
              <a:spcBef>
                <a:spcPts val="595"/>
              </a:spcBef>
              <a:spcAft>
                <a:spcPts val="0"/>
              </a:spcAft>
              <a:buClr>
                <a:schemeClr val="lt1"/>
              </a:buClr>
              <a:buSzPts val="1200"/>
              <a:buChar char="•"/>
            </a:pPr>
            <a:r>
              <a:rPr lang="pt-BR" sz="2800">
                <a:latin typeface="Calibri"/>
                <a:ea typeface="Calibri"/>
                <a:cs typeface="Calibri"/>
                <a:sym typeface="Calibri"/>
              </a:rPr>
              <a:t>Deve ser colocada antes da cláusula de vigência</a:t>
            </a:r>
            <a:endParaRPr sz="2800">
              <a:latin typeface="Calibri"/>
              <a:ea typeface="Calibri"/>
              <a:cs typeface="Calibri"/>
              <a:sym typeface="Calibri"/>
            </a:endParaRPr>
          </a:p>
          <a:p>
            <a:pPr marL="0" marR="74295" lvl="0" indent="0" algn="just" rtl="0">
              <a:lnSpc>
                <a:spcPct val="95000"/>
              </a:lnSpc>
              <a:spcBef>
                <a:spcPts val="595"/>
              </a:spcBef>
              <a:spcAft>
                <a:spcPts val="0"/>
              </a:spcAft>
              <a:buClr>
                <a:schemeClr val="lt1"/>
              </a:buClr>
              <a:buSzPts val="1200"/>
              <a:buNone/>
            </a:pPr>
            <a:endParaRPr sz="2800">
              <a:latin typeface="Calibri"/>
              <a:ea typeface="Calibri"/>
              <a:cs typeface="Calibri"/>
              <a:sym typeface="Calibri"/>
            </a:endParaRPr>
          </a:p>
          <a:p>
            <a:pPr marL="228600" marR="74295" lvl="0" indent="-228600" algn="just" rtl="0">
              <a:lnSpc>
                <a:spcPct val="95000"/>
              </a:lnSpc>
              <a:spcBef>
                <a:spcPts val="595"/>
              </a:spcBef>
              <a:spcAft>
                <a:spcPts val="0"/>
              </a:spcAft>
              <a:buClr>
                <a:schemeClr val="lt1"/>
              </a:buClr>
              <a:buSzPts val="1200"/>
              <a:buChar char="•"/>
            </a:pPr>
            <a:r>
              <a:rPr lang="pt-BR" sz="2800">
                <a:latin typeface="Calibri"/>
                <a:ea typeface="Calibri"/>
                <a:cs typeface="Calibri"/>
                <a:sym typeface="Calibri"/>
              </a:rPr>
              <a:t>Raramente utilizada nas Portarias de Pessoal</a:t>
            </a:r>
            <a:endParaRPr/>
          </a:p>
          <a:p>
            <a:pPr marL="0" marR="74295" lvl="0" indent="0" algn="just" rtl="0">
              <a:lnSpc>
                <a:spcPct val="95000"/>
              </a:lnSpc>
              <a:spcBef>
                <a:spcPts val="595"/>
              </a:spcBef>
              <a:spcAft>
                <a:spcPts val="0"/>
              </a:spcAft>
              <a:buClr>
                <a:schemeClr val="lt1"/>
              </a:buClr>
              <a:buSzPts val="1200"/>
              <a:buNone/>
            </a:pPr>
            <a:endParaRPr sz="2800">
              <a:latin typeface="Calibri"/>
              <a:ea typeface="Calibri"/>
              <a:cs typeface="Calibri"/>
              <a:sym typeface="Calibri"/>
            </a:endParaRPr>
          </a:p>
          <a:p>
            <a:pPr marL="228600" marR="74295" lvl="0" indent="-152400" algn="just" rtl="0">
              <a:lnSpc>
                <a:spcPct val="95000"/>
              </a:lnSpc>
              <a:spcBef>
                <a:spcPts val="595"/>
              </a:spcBef>
              <a:spcAft>
                <a:spcPts val="0"/>
              </a:spcAft>
              <a:buClr>
                <a:schemeClr val="lt1"/>
              </a:buClr>
              <a:buSzPts val="1200"/>
              <a:buNone/>
            </a:pPr>
            <a:endParaRPr sz="2800">
              <a:latin typeface="Calibri"/>
              <a:ea typeface="Calibri"/>
              <a:cs typeface="Calibri"/>
              <a:sym typeface="Calibri"/>
            </a:endParaRPr>
          </a:p>
          <a:p>
            <a:pPr marL="0" marR="74295" lvl="0" indent="0" algn="just" rtl="0">
              <a:lnSpc>
                <a:spcPct val="95000"/>
              </a:lnSpc>
              <a:spcBef>
                <a:spcPts val="595"/>
              </a:spcBef>
              <a:spcAft>
                <a:spcPts val="0"/>
              </a:spcAft>
              <a:buClr>
                <a:schemeClr val="lt1"/>
              </a:buClr>
              <a:buSzPts val="1200"/>
              <a:buNone/>
            </a:pPr>
            <a:endParaRPr sz="2200">
              <a:latin typeface="Calibri"/>
              <a:ea typeface="Calibri"/>
              <a:cs typeface="Calibri"/>
              <a:sym typeface="Calibri"/>
            </a:endParaRPr>
          </a:p>
          <a:p>
            <a:pPr marL="0" marR="74295" lvl="0" indent="0" algn="just" rtl="0">
              <a:lnSpc>
                <a:spcPct val="95000"/>
              </a:lnSpc>
              <a:spcBef>
                <a:spcPts val="595"/>
              </a:spcBef>
              <a:spcAft>
                <a:spcPts val="0"/>
              </a:spcAft>
              <a:buClr>
                <a:schemeClr val="lt1"/>
              </a:buClr>
              <a:buSzPts val="1200"/>
              <a:buNone/>
            </a:pPr>
            <a:endParaRPr sz="2200">
              <a:latin typeface="Calibri"/>
              <a:ea typeface="Calibri"/>
              <a:cs typeface="Calibri"/>
              <a:sym typeface="Calibri"/>
            </a:endParaRPr>
          </a:p>
          <a:p>
            <a:pPr marL="0" lvl="0" indent="0" algn="l" rtl="0">
              <a:lnSpc>
                <a:spcPct val="90000"/>
              </a:lnSpc>
              <a:spcBef>
                <a:spcPts val="1000"/>
              </a:spcBef>
              <a:spcAft>
                <a:spcPts val="0"/>
              </a:spcAft>
              <a:buClr>
                <a:schemeClr val="lt1"/>
              </a:buClr>
              <a:buSzPts val="2200"/>
              <a:buNone/>
            </a:pPr>
            <a:endParaRPr sz="2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6"/>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 de Cláusula de Revogação</a:t>
            </a:r>
            <a:endParaRPr/>
          </a:p>
        </p:txBody>
      </p:sp>
      <p:sp>
        <p:nvSpPr>
          <p:cNvPr id="364" name="Google Shape;364;p26"/>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0" marR="38100" lvl="0" indent="0" algn="just" rtl="0">
              <a:lnSpc>
                <a:spcPct val="90000"/>
              </a:lnSpc>
              <a:spcBef>
                <a:spcPts val="0"/>
              </a:spcBef>
              <a:spcAft>
                <a:spcPts val="0"/>
              </a:spcAft>
              <a:buClr>
                <a:schemeClr val="lt1"/>
              </a:buClr>
              <a:buSzPts val="2400"/>
              <a:buNone/>
            </a:pPr>
            <a:endParaRPr>
              <a:latin typeface="Calibri"/>
              <a:ea typeface="Calibri"/>
              <a:cs typeface="Calibri"/>
              <a:sym typeface="Calibri"/>
            </a:endParaRPr>
          </a:p>
          <a:p>
            <a:pPr marL="0" marR="38100" lvl="0" indent="0" algn="just" rtl="0">
              <a:lnSpc>
                <a:spcPct val="90000"/>
              </a:lnSpc>
              <a:spcBef>
                <a:spcPts val="1000"/>
              </a:spcBef>
              <a:spcAft>
                <a:spcPts val="0"/>
              </a:spcAft>
              <a:buClr>
                <a:schemeClr val="lt1"/>
              </a:buClr>
              <a:buSzPts val="2400"/>
              <a:buNone/>
            </a:pPr>
            <a:r>
              <a:rPr lang="pt-BR">
                <a:latin typeface="Calibri"/>
                <a:ea typeface="Calibri"/>
                <a:cs typeface="Calibri"/>
                <a:sym typeface="Calibri"/>
              </a:rPr>
              <a:t>Art. 2º Fica revogada, a partir de 11/09/2023, a Portaria ProGPe nº 319/2022, de 31/10/2022.</a:t>
            </a:r>
            <a:endParaRPr/>
          </a:p>
          <a:p>
            <a:pPr marL="0" marR="38100" lvl="0" indent="0" algn="just" rtl="0">
              <a:lnSpc>
                <a:spcPct val="90000"/>
              </a:lnSpc>
              <a:spcBef>
                <a:spcPts val="1000"/>
              </a:spcBef>
              <a:spcAft>
                <a:spcPts val="0"/>
              </a:spcAft>
              <a:buClr>
                <a:schemeClr val="lt1"/>
              </a:buClr>
              <a:buSzPts val="2400"/>
              <a:buNone/>
            </a:pPr>
            <a:endParaRPr>
              <a:latin typeface="Calibri"/>
              <a:ea typeface="Calibri"/>
              <a:cs typeface="Calibri"/>
              <a:sym typeface="Calibri"/>
            </a:endParaRPr>
          </a:p>
          <a:p>
            <a:pPr marL="0" marR="38100" lvl="0" indent="0" algn="just" rtl="0">
              <a:lnSpc>
                <a:spcPct val="90000"/>
              </a:lnSpc>
              <a:spcBef>
                <a:spcPts val="1000"/>
              </a:spcBef>
              <a:spcAft>
                <a:spcPts val="0"/>
              </a:spcAft>
              <a:buClr>
                <a:schemeClr val="lt1"/>
              </a:buClr>
              <a:buSzPts val="2400"/>
              <a:buNone/>
            </a:pPr>
            <a:r>
              <a:rPr lang="pt-BR">
                <a:latin typeface="Calibri"/>
                <a:ea typeface="Calibri"/>
                <a:cs typeface="Calibri"/>
                <a:sym typeface="Calibri"/>
              </a:rPr>
              <a:t>Art. 3º Esta Portaria entra em vigor na data de sua publicação no Boletim de Serviço Eletrônico.</a:t>
            </a:r>
            <a:endParaRPr>
              <a:latin typeface="Times New Roman"/>
              <a:ea typeface="Times New Roman"/>
              <a:cs typeface="Times New Roman"/>
              <a:sym typeface="Times New Roman"/>
            </a:endParaRPr>
          </a:p>
          <a:p>
            <a:pPr marL="0" marR="38100" lvl="0" indent="0" algn="just" rtl="0">
              <a:lnSpc>
                <a:spcPct val="90000"/>
              </a:lnSpc>
              <a:spcBef>
                <a:spcPts val="1000"/>
              </a:spcBef>
              <a:spcAft>
                <a:spcPts val="0"/>
              </a:spcAft>
              <a:buClr>
                <a:schemeClr val="lt1"/>
              </a:buClr>
              <a:buSzPts val="2400"/>
              <a:buNone/>
            </a:pPr>
            <a:r>
              <a:rPr lang="pt-BR">
                <a:latin typeface="Calibri"/>
                <a:ea typeface="Calibri"/>
                <a:cs typeface="Calibri"/>
                <a:sym typeface="Calibri"/>
              </a:rPr>
              <a:t> </a:t>
            </a:r>
            <a:endParaRPr>
              <a:latin typeface="Times New Roman"/>
              <a:ea typeface="Times New Roman"/>
              <a:cs typeface="Times New Roman"/>
              <a:sym typeface="Times New Roman"/>
            </a:endParaRPr>
          </a:p>
          <a:p>
            <a:pPr marL="0" marR="38100" lvl="0" indent="0" algn="just" rtl="0">
              <a:lnSpc>
                <a:spcPct val="90000"/>
              </a:lnSpc>
              <a:spcBef>
                <a:spcPts val="1000"/>
              </a:spcBef>
              <a:spcAft>
                <a:spcPts val="0"/>
              </a:spcAft>
              <a:buClr>
                <a:srgbClr val="000000"/>
              </a:buClr>
              <a:buSzPts val="2400"/>
              <a:buNone/>
            </a:pPr>
            <a:r>
              <a:rPr lang="pt-BR">
                <a:solidFill>
                  <a:srgbClr val="000000"/>
                </a:solidFill>
                <a:latin typeface="Calibri"/>
                <a:ea typeface="Calibri"/>
                <a:cs typeface="Calibri"/>
                <a:sym typeface="Calibri"/>
              </a:rPr>
              <a:t> </a:t>
            </a:r>
            <a:endParaRPr>
              <a:latin typeface="Times New Roman"/>
              <a:ea typeface="Times New Roman"/>
              <a:cs typeface="Times New Roman"/>
              <a:sym typeface="Times New Roman"/>
            </a:endParaRPr>
          </a:p>
          <a:p>
            <a:pPr marL="228600" lvl="0" indent="-76200" algn="l" rtl="0">
              <a:lnSpc>
                <a:spcPct val="90000"/>
              </a:lnSpc>
              <a:spcBef>
                <a:spcPts val="1000"/>
              </a:spcBef>
              <a:spcAft>
                <a:spcPts val="0"/>
              </a:spcAft>
              <a:buClr>
                <a:schemeClr val="lt1"/>
              </a:buClr>
              <a:buSzPts val="24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27"/>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 Parte Final – Cláusula de Vigência</a:t>
            </a:r>
            <a:endParaRPr/>
          </a:p>
        </p:txBody>
      </p:sp>
      <p:sp>
        <p:nvSpPr>
          <p:cNvPr id="370" name="Google Shape;370;p27"/>
          <p:cNvSpPr txBox="1">
            <a:spLocks noGrp="1"/>
          </p:cNvSpPr>
          <p:nvPr>
            <p:ph type="body" idx="1"/>
          </p:nvPr>
        </p:nvSpPr>
        <p:spPr>
          <a:xfrm>
            <a:off x="680321" y="2336872"/>
            <a:ext cx="9613861" cy="3956923"/>
          </a:xfrm>
          <a:prstGeom prst="rect">
            <a:avLst/>
          </a:prstGeom>
          <a:noFill/>
          <a:ln>
            <a:noFill/>
          </a:ln>
        </p:spPr>
        <p:txBody>
          <a:bodyPr spcFirstLastPara="1" wrap="square" lIns="91425" tIns="45700" rIns="91425" bIns="45700" anchor="t" anchorCtr="0">
            <a:normAutofit/>
          </a:bodyPr>
          <a:lstStyle/>
          <a:p>
            <a:pPr marL="228600" marR="74295" lvl="0" indent="-228600" algn="just" rtl="0">
              <a:lnSpc>
                <a:spcPct val="120000"/>
              </a:lnSpc>
              <a:spcBef>
                <a:spcPts val="0"/>
              </a:spcBef>
              <a:spcAft>
                <a:spcPts val="0"/>
              </a:spcAft>
              <a:buClr>
                <a:schemeClr val="lt1"/>
              </a:buClr>
              <a:buSzPts val="1200"/>
              <a:buChar char="•"/>
            </a:pPr>
            <a:r>
              <a:rPr lang="pt-BR" sz="2800" dirty="0">
                <a:latin typeface="Calibri"/>
                <a:ea typeface="Calibri"/>
                <a:cs typeface="Calibri"/>
                <a:sym typeface="Calibri"/>
              </a:rPr>
              <a:t>É o último artigo do ato oficial</a:t>
            </a:r>
            <a:endParaRPr dirty="0"/>
          </a:p>
          <a:p>
            <a:pPr marL="228600" marR="74295" lvl="0" indent="-228600" algn="just" rtl="0">
              <a:lnSpc>
                <a:spcPct val="120000"/>
              </a:lnSpc>
              <a:spcBef>
                <a:spcPts val="595"/>
              </a:spcBef>
              <a:spcAft>
                <a:spcPts val="0"/>
              </a:spcAft>
              <a:buClr>
                <a:schemeClr val="lt1"/>
              </a:buClr>
              <a:buSzPts val="1200"/>
              <a:buChar char="•"/>
            </a:pPr>
            <a:r>
              <a:rPr lang="pt-BR" sz="2800" dirty="0">
                <a:latin typeface="Calibri"/>
                <a:ea typeface="Calibri"/>
                <a:cs typeface="Calibri"/>
                <a:sym typeface="Calibri"/>
              </a:rPr>
              <a:t>Todos os atos oficiais devem ser publicados no Boletim de Serviço Eletrônico. </a:t>
            </a:r>
            <a:endParaRPr dirty="0"/>
          </a:p>
          <a:p>
            <a:pPr marL="228600" marR="74295" lvl="0" indent="-152400" algn="just" rtl="0">
              <a:lnSpc>
                <a:spcPct val="120000"/>
              </a:lnSpc>
              <a:spcBef>
                <a:spcPts val="595"/>
              </a:spcBef>
              <a:spcAft>
                <a:spcPts val="0"/>
              </a:spcAft>
              <a:buClr>
                <a:schemeClr val="lt1"/>
              </a:buClr>
              <a:buSzPts val="1200"/>
              <a:buNone/>
            </a:pPr>
            <a:endParaRPr sz="2800" dirty="0">
              <a:latin typeface="Calibri"/>
              <a:ea typeface="Calibri"/>
              <a:cs typeface="Calibri"/>
              <a:sym typeface="Calibri"/>
            </a:endParaRPr>
          </a:p>
          <a:p>
            <a:pPr marL="0" marR="74295" lvl="0" indent="0" algn="just" rtl="0">
              <a:lnSpc>
                <a:spcPct val="120000"/>
              </a:lnSpc>
              <a:spcBef>
                <a:spcPts val="595"/>
              </a:spcBef>
              <a:spcAft>
                <a:spcPts val="0"/>
              </a:spcAft>
              <a:buClr>
                <a:schemeClr val="lt1"/>
              </a:buClr>
              <a:buSzPts val="1200"/>
              <a:buNone/>
            </a:pPr>
            <a:r>
              <a:rPr lang="pt-BR" sz="2800" dirty="0">
                <a:latin typeface="Calibri"/>
                <a:ea typeface="Calibri"/>
                <a:cs typeface="Calibri"/>
                <a:sym typeface="Calibri"/>
              </a:rPr>
              <a:t>Art. 2º Esta Portaria entra em vigor a partir da data de sua publicação no Boletim de Serviço Eletrônico. </a:t>
            </a:r>
            <a:endParaRPr dirty="0"/>
          </a:p>
          <a:p>
            <a:pPr marL="228600" marR="74295" lvl="0" indent="-152400" algn="just" rtl="0">
              <a:lnSpc>
                <a:spcPct val="120000"/>
              </a:lnSpc>
              <a:spcBef>
                <a:spcPts val="595"/>
              </a:spcBef>
              <a:spcAft>
                <a:spcPts val="0"/>
              </a:spcAft>
              <a:buClr>
                <a:schemeClr val="lt1"/>
              </a:buClr>
              <a:buSzPts val="1200"/>
              <a:buNone/>
            </a:pPr>
            <a:endParaRPr sz="2800" dirty="0">
              <a:latin typeface="Calibri"/>
              <a:ea typeface="Calibri"/>
              <a:cs typeface="Calibri"/>
              <a:sym typeface="Calibri"/>
            </a:endParaRPr>
          </a:p>
          <a:p>
            <a:pPr marL="0" marR="74295" lvl="0" indent="0" algn="just" rtl="0">
              <a:lnSpc>
                <a:spcPct val="95000"/>
              </a:lnSpc>
              <a:spcBef>
                <a:spcPts val="595"/>
              </a:spcBef>
              <a:spcAft>
                <a:spcPts val="0"/>
              </a:spcAft>
              <a:buClr>
                <a:schemeClr val="lt1"/>
              </a:buClr>
              <a:buSzPts val="1200"/>
              <a:buNone/>
            </a:pPr>
            <a:endParaRPr sz="2200" dirty="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2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 Parte Final – Fecho</a:t>
            </a:r>
            <a:endParaRPr/>
          </a:p>
        </p:txBody>
      </p:sp>
      <p:sp>
        <p:nvSpPr>
          <p:cNvPr id="376" name="Google Shape;376;p28"/>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pt-BR" sz="2800"/>
              <a:t>O ato oficial se encerra com o Fecho</a:t>
            </a:r>
            <a:endParaRPr/>
          </a:p>
          <a:p>
            <a:pPr marL="228600" lvl="0" indent="-228600" algn="l" rtl="0">
              <a:lnSpc>
                <a:spcPct val="90000"/>
              </a:lnSpc>
              <a:spcBef>
                <a:spcPts val="1000"/>
              </a:spcBef>
              <a:spcAft>
                <a:spcPts val="0"/>
              </a:spcAft>
              <a:buClr>
                <a:schemeClr val="lt1"/>
              </a:buClr>
              <a:buSzPts val="2800"/>
              <a:buChar char="•"/>
            </a:pPr>
            <a:r>
              <a:rPr lang="pt-BR" sz="2800"/>
              <a:t>O fecho é centralizado</a:t>
            </a:r>
            <a:endParaRPr/>
          </a:p>
          <a:p>
            <a:pPr marL="228600" lvl="0" indent="-228600" algn="l" rtl="0">
              <a:lnSpc>
                <a:spcPct val="90000"/>
              </a:lnSpc>
              <a:spcBef>
                <a:spcPts val="1000"/>
              </a:spcBef>
              <a:spcAft>
                <a:spcPts val="0"/>
              </a:spcAft>
              <a:buClr>
                <a:schemeClr val="lt1"/>
              </a:buClr>
              <a:buSzPts val="2800"/>
              <a:buChar char="•"/>
            </a:pPr>
            <a:r>
              <a:rPr lang="pt-BR" sz="2800"/>
              <a:t>É separado do texto por uma linha em branco</a:t>
            </a:r>
            <a:endParaRPr/>
          </a:p>
          <a:p>
            <a:pPr marL="228600" lvl="0" indent="-228600" algn="l" rtl="0">
              <a:lnSpc>
                <a:spcPct val="90000"/>
              </a:lnSpc>
              <a:spcBef>
                <a:spcPts val="1000"/>
              </a:spcBef>
              <a:spcAft>
                <a:spcPts val="0"/>
              </a:spcAft>
              <a:buClr>
                <a:schemeClr val="lt1"/>
              </a:buClr>
              <a:buSzPts val="2800"/>
              <a:buChar char="•"/>
            </a:pPr>
            <a:r>
              <a:rPr lang="pt-BR" sz="2800"/>
              <a:t>Composto:</a:t>
            </a:r>
            <a:endParaRPr/>
          </a:p>
          <a:p>
            <a:pPr marL="685800" lvl="1" indent="-228600" algn="l" rtl="0">
              <a:lnSpc>
                <a:spcPct val="90000"/>
              </a:lnSpc>
              <a:spcBef>
                <a:spcPts val="500"/>
              </a:spcBef>
              <a:spcAft>
                <a:spcPts val="0"/>
              </a:spcAft>
              <a:buClr>
                <a:schemeClr val="lt1"/>
              </a:buClr>
              <a:buSzPts val="2800"/>
              <a:buChar char="•"/>
            </a:pPr>
            <a:r>
              <a:rPr lang="pt-BR" sz="2800"/>
              <a:t> pelo nome da autoridade signatária em uma linha</a:t>
            </a:r>
            <a:endParaRPr/>
          </a:p>
          <a:p>
            <a:pPr marL="685800" lvl="1" indent="-228600" algn="l" rtl="0">
              <a:lnSpc>
                <a:spcPct val="90000"/>
              </a:lnSpc>
              <a:spcBef>
                <a:spcPts val="500"/>
              </a:spcBef>
              <a:spcAft>
                <a:spcPts val="0"/>
              </a:spcAft>
              <a:buClr>
                <a:schemeClr val="lt1"/>
              </a:buClr>
              <a:buSzPts val="2800"/>
              <a:buChar char="•"/>
            </a:pPr>
            <a:r>
              <a:rPr lang="pt-BR" sz="2800"/>
              <a:t> e pela sua função na segunda linha</a:t>
            </a:r>
            <a:endParaRPr/>
          </a:p>
          <a:p>
            <a:pPr marL="0" lvl="0" indent="0" algn="l" rtl="0">
              <a:lnSpc>
                <a:spcPct val="90000"/>
              </a:lnSpc>
              <a:spcBef>
                <a:spcPts val="1000"/>
              </a:spcBef>
              <a:spcAft>
                <a:spcPts val="0"/>
              </a:spcAft>
              <a:buClr>
                <a:schemeClr val="lt1"/>
              </a:buClr>
              <a:buSzPts val="2800"/>
              <a:buNone/>
            </a:pPr>
            <a:endParaRPr sz="2800"/>
          </a:p>
          <a:p>
            <a:pPr marL="228600" lvl="0" indent="-50800" algn="l" rtl="0">
              <a:lnSpc>
                <a:spcPct val="90000"/>
              </a:lnSpc>
              <a:spcBef>
                <a:spcPts val="1000"/>
              </a:spcBef>
              <a:spcAft>
                <a:spcPts val="0"/>
              </a:spcAft>
              <a:buClr>
                <a:schemeClr val="lt1"/>
              </a:buClr>
              <a:buSzPts val="2800"/>
              <a:buNone/>
            </a:pPr>
            <a:endParaRPr sz="2800"/>
          </a:p>
          <a:p>
            <a:pPr marL="228600" lvl="0" indent="-76200" algn="l" rtl="0">
              <a:lnSpc>
                <a:spcPct val="90000"/>
              </a:lnSpc>
              <a:spcBef>
                <a:spcPts val="1000"/>
              </a:spcBef>
              <a:spcAft>
                <a:spcPts val="0"/>
              </a:spcAft>
              <a:buClr>
                <a:schemeClr val="lt1"/>
              </a:buClr>
              <a:buSzPts val="24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9"/>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Exemplos de Fecho</a:t>
            </a:r>
            <a:endParaRPr/>
          </a:p>
        </p:txBody>
      </p:sp>
      <p:sp>
        <p:nvSpPr>
          <p:cNvPr id="382" name="Google Shape;382;p29"/>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endParaRPr/>
          </a:p>
          <a:p>
            <a:pPr marL="0" lvl="0" indent="0" algn="ctr" rtl="0">
              <a:lnSpc>
                <a:spcPct val="90000"/>
              </a:lnSpc>
              <a:spcBef>
                <a:spcPts val="1000"/>
              </a:spcBef>
              <a:spcAft>
                <a:spcPts val="0"/>
              </a:spcAft>
              <a:buClr>
                <a:schemeClr val="lt1"/>
              </a:buClr>
              <a:buSzPts val="2400"/>
              <a:buNone/>
            </a:pPr>
            <a:endParaRPr/>
          </a:p>
          <a:p>
            <a:pPr marL="0" lvl="0" indent="0" algn="ctr" rtl="0">
              <a:lnSpc>
                <a:spcPct val="90000"/>
              </a:lnSpc>
              <a:spcBef>
                <a:spcPts val="1000"/>
              </a:spcBef>
              <a:spcAft>
                <a:spcPts val="0"/>
              </a:spcAft>
              <a:buClr>
                <a:schemeClr val="lt1"/>
              </a:buClr>
              <a:buSzPts val="2400"/>
              <a:buNone/>
            </a:pPr>
            <a:r>
              <a:rPr lang="pt-BR"/>
              <a:t>Profa. Dra. Xxxxxxxxxxxxxxxx</a:t>
            </a:r>
            <a:endParaRPr/>
          </a:p>
          <a:p>
            <a:pPr marL="0" lvl="0" indent="0" algn="ctr" rtl="0">
              <a:lnSpc>
                <a:spcPct val="90000"/>
              </a:lnSpc>
              <a:spcBef>
                <a:spcPts val="1000"/>
              </a:spcBef>
              <a:spcAft>
                <a:spcPts val="0"/>
              </a:spcAft>
              <a:buClr>
                <a:schemeClr val="lt1"/>
              </a:buClr>
              <a:buSzPts val="2400"/>
              <a:buNone/>
            </a:pPr>
            <a:r>
              <a:rPr lang="pt-BR"/>
              <a:t>Presidente do CoGePe</a:t>
            </a:r>
            <a:endParaRPr/>
          </a:p>
          <a:p>
            <a:pPr marL="0" lvl="0" indent="0" algn="ctr" rtl="0">
              <a:lnSpc>
                <a:spcPct val="90000"/>
              </a:lnSpc>
              <a:spcBef>
                <a:spcPts val="1000"/>
              </a:spcBef>
              <a:spcAft>
                <a:spcPts val="0"/>
              </a:spcAft>
              <a:buClr>
                <a:schemeClr val="lt1"/>
              </a:buClr>
              <a:buSzPts val="2400"/>
              <a:buNone/>
            </a:pPr>
            <a:endParaRPr/>
          </a:p>
          <a:p>
            <a:pPr marL="0" lvl="0" indent="0" algn="ctr" rtl="0">
              <a:lnSpc>
                <a:spcPct val="90000"/>
              </a:lnSpc>
              <a:spcBef>
                <a:spcPts val="1000"/>
              </a:spcBef>
              <a:spcAft>
                <a:spcPts val="0"/>
              </a:spcAft>
              <a:buClr>
                <a:schemeClr val="lt1"/>
              </a:buClr>
              <a:buSzPts val="2400"/>
              <a:buNone/>
            </a:pPr>
            <a:r>
              <a:rPr lang="pt-BR"/>
              <a:t>Profa. Dra. Xxxxxxxxxxx</a:t>
            </a:r>
            <a:endParaRPr/>
          </a:p>
          <a:p>
            <a:pPr marL="0" lvl="0" indent="0" algn="ctr" rtl="0">
              <a:lnSpc>
                <a:spcPct val="90000"/>
              </a:lnSpc>
              <a:spcBef>
                <a:spcPts val="1000"/>
              </a:spcBef>
              <a:spcAft>
                <a:spcPts val="0"/>
              </a:spcAft>
              <a:buClr>
                <a:schemeClr val="lt1"/>
              </a:buClr>
              <a:buSzPts val="2400"/>
              <a:buNone/>
            </a:pPr>
            <a:r>
              <a:rPr lang="pt-BR"/>
              <a:t>Pró-Reitora de Gestão de Pessoas</a:t>
            </a:r>
            <a:endParaRPr/>
          </a:p>
          <a:p>
            <a:pPr marL="0" lvl="0" indent="0" algn="ctr" rtl="0">
              <a:lnSpc>
                <a:spcPct val="90000"/>
              </a:lnSpc>
              <a:spcBef>
                <a:spcPts val="1000"/>
              </a:spcBef>
              <a:spcAft>
                <a:spcPts val="0"/>
              </a:spcAft>
              <a:buClr>
                <a:schemeClr val="lt1"/>
              </a:buClr>
              <a:buSzPts val="24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Trebuchet MS"/>
              <a:buNone/>
            </a:pPr>
            <a:r>
              <a:rPr lang="pt-BR"/>
              <a:t>Atos Normativos – o que são? </a:t>
            </a:r>
            <a:endParaRPr/>
          </a:p>
        </p:txBody>
      </p:sp>
      <p:sp>
        <p:nvSpPr>
          <p:cNvPr id="215" name="Google Shape;215;p3"/>
          <p:cNvSpPr txBox="1">
            <a:spLocks noGrp="1"/>
          </p:cNvSpPr>
          <p:nvPr>
            <p:ph type="body" idx="1"/>
          </p:nvPr>
        </p:nvSpPr>
        <p:spPr>
          <a:xfrm>
            <a:off x="242576" y="2249324"/>
            <a:ext cx="9893645" cy="4326574"/>
          </a:xfrm>
          <a:prstGeom prst="rect">
            <a:avLst/>
          </a:prstGeom>
          <a:noFill/>
          <a:ln>
            <a:noFill/>
          </a:ln>
        </p:spPr>
        <p:txBody>
          <a:bodyPr spcFirstLastPara="1" wrap="square" lIns="91425" tIns="45700" rIns="91425" bIns="45700" anchor="t" anchorCtr="0">
            <a:normAutofit fontScale="25000" lnSpcReduction="20000"/>
          </a:bodyPr>
          <a:lstStyle/>
          <a:p>
            <a:pPr marL="228600" lvl="0" indent="-228600" algn="just" rtl="0">
              <a:lnSpc>
                <a:spcPct val="120000"/>
              </a:lnSpc>
              <a:spcBef>
                <a:spcPts val="0"/>
              </a:spcBef>
              <a:spcAft>
                <a:spcPts val="0"/>
              </a:spcAft>
              <a:buClr>
                <a:schemeClr val="lt1"/>
              </a:buClr>
              <a:buSzPct val="100000"/>
              <a:buChar char="•"/>
            </a:pPr>
            <a:r>
              <a:rPr lang="pt-BR" sz="11200">
                <a:latin typeface="Trebuchet MS"/>
                <a:ea typeface="Trebuchet MS"/>
                <a:cs typeface="Trebuchet MS"/>
                <a:sym typeface="Trebuchet MS"/>
              </a:rPr>
              <a:t>E</a:t>
            </a:r>
            <a:r>
              <a:rPr lang="pt-BR" sz="11200" i="0" u="none" strike="noStrike">
                <a:latin typeface="Trebuchet MS"/>
                <a:ea typeface="Trebuchet MS"/>
                <a:cs typeface="Trebuchet MS"/>
                <a:sym typeface="Trebuchet MS"/>
              </a:rPr>
              <a:t>stabelecem normas, regras, padrões ou obrigações genéricas e impessoais, sem destinatário nominalmente identificado</a:t>
            </a:r>
            <a:endParaRPr/>
          </a:p>
          <a:p>
            <a:pPr marL="228600" lvl="0" indent="-228600" algn="just" rtl="0">
              <a:lnSpc>
                <a:spcPct val="120000"/>
              </a:lnSpc>
              <a:spcBef>
                <a:spcPts val="1600"/>
              </a:spcBef>
              <a:spcAft>
                <a:spcPts val="0"/>
              </a:spcAft>
              <a:buClr>
                <a:schemeClr val="lt1"/>
              </a:buClr>
              <a:buSzPct val="100000"/>
              <a:buChar char="•"/>
            </a:pPr>
            <a:r>
              <a:rPr lang="pt-BR" sz="11200">
                <a:latin typeface="Trebuchet MS"/>
                <a:ea typeface="Trebuchet MS"/>
                <a:cs typeface="Trebuchet MS"/>
                <a:sym typeface="Trebuchet MS"/>
              </a:rPr>
              <a:t>D</a:t>
            </a:r>
            <a:r>
              <a:rPr lang="pt-BR" sz="11200" i="0" u="none" strike="noStrike">
                <a:latin typeface="Trebuchet MS"/>
                <a:ea typeface="Trebuchet MS"/>
                <a:cs typeface="Trebuchet MS"/>
                <a:sym typeface="Trebuchet MS"/>
              </a:rPr>
              <a:t>isciplinam matéria </a:t>
            </a:r>
            <a:r>
              <a:rPr lang="pt-BR" sz="11200">
                <a:latin typeface="Trebuchet MS"/>
                <a:ea typeface="Trebuchet MS"/>
                <a:cs typeface="Trebuchet MS"/>
                <a:sym typeface="Trebuchet MS"/>
              </a:rPr>
              <a:t>de competência da administração de um órgão ou entidade da administração pública, de suas unidades administrativas/executivas e de seus colegiados.</a:t>
            </a:r>
            <a:endParaRPr/>
          </a:p>
          <a:p>
            <a:pPr marL="228600" lvl="0" indent="-228600" algn="just" rtl="0">
              <a:lnSpc>
                <a:spcPct val="120000"/>
              </a:lnSpc>
              <a:spcBef>
                <a:spcPts val="1600"/>
              </a:spcBef>
              <a:spcAft>
                <a:spcPts val="0"/>
              </a:spcAft>
              <a:buClr>
                <a:schemeClr val="lt1"/>
              </a:buClr>
              <a:buSzPct val="100000"/>
              <a:buChar char="•"/>
            </a:pPr>
            <a:r>
              <a:rPr lang="pt-BR" sz="11200" i="0" u="none" strike="noStrike">
                <a:latin typeface="Trebuchet MS"/>
                <a:ea typeface="Trebuchet MS"/>
                <a:cs typeface="Trebuchet MS"/>
                <a:sym typeface="Trebuchet MS"/>
              </a:rPr>
              <a:t>São atos de aplicação interna - base normativa interna</a:t>
            </a:r>
            <a:endParaRPr/>
          </a:p>
          <a:p>
            <a:pPr marL="685800" lvl="1" indent="-101600" algn="just" rtl="0">
              <a:lnSpc>
                <a:spcPct val="120000"/>
              </a:lnSpc>
              <a:spcBef>
                <a:spcPts val="1100"/>
              </a:spcBef>
              <a:spcAft>
                <a:spcPts val="0"/>
              </a:spcAft>
              <a:buClr>
                <a:schemeClr val="lt1"/>
              </a:buClr>
              <a:buSzPct val="100000"/>
              <a:buNone/>
            </a:pPr>
            <a:endParaRPr sz="8000" b="0" i="0" u="none" strike="noStrike">
              <a:latin typeface="arial"/>
              <a:ea typeface="arial"/>
              <a:cs typeface="arial"/>
              <a:sym typeface="arial"/>
            </a:endParaRPr>
          </a:p>
          <a:p>
            <a:pPr marL="0" lvl="0" indent="0" algn="just" rtl="0">
              <a:lnSpc>
                <a:spcPct val="120000"/>
              </a:lnSpc>
              <a:spcBef>
                <a:spcPts val="1600"/>
              </a:spcBef>
              <a:spcAft>
                <a:spcPts val="0"/>
              </a:spcAft>
              <a:buClr>
                <a:schemeClr val="lt1"/>
              </a:buClr>
              <a:buSzPct val="100000"/>
              <a:buNone/>
            </a:pPr>
            <a:endParaRPr sz="8000">
              <a:solidFill>
                <a:srgbClr val="70757A"/>
              </a:solidFill>
              <a:latin typeface="arial"/>
              <a:ea typeface="arial"/>
              <a:cs typeface="arial"/>
              <a:sym typeface="arial"/>
            </a:endParaRPr>
          </a:p>
          <a:p>
            <a:pPr marL="0" lvl="0" indent="0" algn="just" rtl="0">
              <a:lnSpc>
                <a:spcPct val="120000"/>
              </a:lnSpc>
              <a:spcBef>
                <a:spcPts val="1600"/>
              </a:spcBef>
              <a:spcAft>
                <a:spcPts val="0"/>
              </a:spcAft>
              <a:buClr>
                <a:schemeClr val="lt1"/>
              </a:buClr>
              <a:buSzPct val="100000"/>
              <a:buNone/>
            </a:pPr>
            <a:endParaRPr sz="9600"/>
          </a:p>
          <a:p>
            <a:pPr marL="914400" lvl="2" indent="0" algn="just" rtl="0">
              <a:lnSpc>
                <a:spcPct val="120000"/>
              </a:lnSpc>
              <a:spcBef>
                <a:spcPts val="1100"/>
              </a:spcBef>
              <a:spcAft>
                <a:spcPts val="0"/>
              </a:spcAft>
              <a:buClr>
                <a:schemeClr val="lt1"/>
              </a:buClr>
              <a:buSzPct val="100000"/>
              <a:buNone/>
            </a:pPr>
            <a:endParaRPr sz="9000"/>
          </a:p>
          <a:p>
            <a:pPr marL="228600" lvl="0" indent="-190500" algn="l" rtl="0">
              <a:lnSpc>
                <a:spcPct val="90000"/>
              </a:lnSpc>
              <a:spcBef>
                <a:spcPts val="1600"/>
              </a:spcBef>
              <a:spcAft>
                <a:spcPts val="0"/>
              </a:spcAft>
              <a:buClr>
                <a:schemeClr val="lt1"/>
              </a:buClr>
              <a:buSzPct val="1000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0"/>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Exemplo – Pessoal: Portaria</a:t>
            </a:r>
            <a:endParaRPr/>
          </a:p>
        </p:txBody>
      </p:sp>
      <p:sp>
        <p:nvSpPr>
          <p:cNvPr id="388" name="Google Shape;388;p30"/>
          <p:cNvSpPr txBox="1">
            <a:spLocks noGrp="1"/>
          </p:cNvSpPr>
          <p:nvPr>
            <p:ph type="body" idx="1"/>
          </p:nvPr>
        </p:nvSpPr>
        <p:spPr>
          <a:xfrm>
            <a:off x="680321" y="2051538"/>
            <a:ext cx="9613861" cy="4339533"/>
          </a:xfrm>
          <a:prstGeom prst="rect">
            <a:avLst/>
          </a:prstGeom>
          <a:noFill/>
          <a:ln>
            <a:noFill/>
          </a:ln>
        </p:spPr>
        <p:txBody>
          <a:bodyPr spcFirstLastPara="1" wrap="square" lIns="91425" tIns="45700" rIns="91425" bIns="45700" anchor="t" anchorCtr="0">
            <a:normAutofit fontScale="70000" lnSpcReduction="20000"/>
          </a:bodyPr>
          <a:lstStyle/>
          <a:p>
            <a:pPr marL="76200" marR="76200" lvl="0" indent="-76200" algn="ctr" rtl="0">
              <a:lnSpc>
                <a:spcPct val="110000"/>
              </a:lnSpc>
              <a:spcBef>
                <a:spcPts val="0"/>
              </a:spcBef>
              <a:spcAft>
                <a:spcPts val="0"/>
              </a:spcAft>
              <a:buClr>
                <a:schemeClr val="lt1"/>
              </a:buClr>
              <a:buSzPct val="100000"/>
              <a:buNone/>
            </a:pPr>
            <a:r>
              <a:rPr lang="pt-BR" dirty="0">
                <a:latin typeface="Calibri"/>
                <a:ea typeface="Calibri"/>
                <a:cs typeface="Calibri"/>
                <a:sym typeface="Calibri"/>
              </a:rPr>
              <a:t>PORTARIA PROGPE Nº </a:t>
            </a:r>
            <a:r>
              <a:rPr lang="pt-BR" dirty="0" err="1">
                <a:latin typeface="Calibri"/>
                <a:ea typeface="Calibri"/>
                <a:cs typeface="Calibri"/>
                <a:sym typeface="Calibri"/>
              </a:rPr>
              <a:t>xxx</a:t>
            </a:r>
            <a:r>
              <a:rPr lang="pt-BR" dirty="0">
                <a:latin typeface="Calibri"/>
                <a:ea typeface="Calibri"/>
                <a:cs typeface="Calibri"/>
                <a:sym typeface="Calibri"/>
              </a:rPr>
              <a:t>/2026</a:t>
            </a:r>
            <a:endParaRPr dirty="0">
              <a:latin typeface="Calibri"/>
              <a:ea typeface="Calibri"/>
              <a:cs typeface="Calibri"/>
              <a:sym typeface="Calibri"/>
            </a:endParaRPr>
          </a:p>
          <a:p>
            <a:pPr marL="76200" marR="76200" lvl="0" indent="-76200" algn="ctr" rtl="0">
              <a:lnSpc>
                <a:spcPct val="110000"/>
              </a:lnSpc>
              <a:spcBef>
                <a:spcPts val="0"/>
              </a:spcBef>
              <a:spcAft>
                <a:spcPts val="0"/>
              </a:spcAft>
              <a:buClr>
                <a:schemeClr val="lt1"/>
              </a:buClr>
              <a:buSzPct val="100000"/>
              <a:buNone/>
            </a:pPr>
            <a:endParaRPr dirty="0">
              <a:latin typeface="Calibri"/>
              <a:ea typeface="Calibri"/>
              <a:cs typeface="Calibri"/>
              <a:sym typeface="Calibri"/>
            </a:endParaRPr>
          </a:p>
          <a:p>
            <a:pPr marL="76200" marR="76200" lvl="0" indent="-76200" algn="just" rtl="0">
              <a:lnSpc>
                <a:spcPct val="110000"/>
              </a:lnSpc>
              <a:spcBef>
                <a:spcPts val="0"/>
              </a:spcBef>
              <a:spcAft>
                <a:spcPts val="0"/>
              </a:spcAft>
              <a:buClr>
                <a:schemeClr val="lt1"/>
              </a:buClr>
              <a:buSzPct val="100000"/>
              <a:buNone/>
            </a:pPr>
            <a:r>
              <a:rPr lang="pt-BR" i="0" u="none" strike="noStrike" dirty="0">
                <a:latin typeface="Calibri"/>
                <a:ea typeface="Calibri"/>
                <a:cs typeface="Calibri"/>
                <a:sym typeface="Calibri"/>
              </a:rPr>
              <a:t>A </a:t>
            </a:r>
            <a:r>
              <a:rPr lang="pt-BR" dirty="0">
                <a:latin typeface="Calibri"/>
                <a:ea typeface="Calibri"/>
                <a:cs typeface="Calibri"/>
                <a:sym typeface="Calibri"/>
              </a:rPr>
              <a:t>Pró-Reitora de Gestão de Pessoas da Universidade Federal de São Carlos,</a:t>
            </a:r>
            <a:r>
              <a:rPr lang="pt-BR" b="0" i="0" u="none" strike="noStrike" dirty="0">
                <a:latin typeface="Calibri"/>
                <a:ea typeface="Calibri"/>
                <a:cs typeface="Calibri"/>
                <a:sym typeface="Calibri"/>
              </a:rPr>
              <a:t> no uso das competências que lhe foram delegadas pela Portaria GR nº 4.809, de 27/01/2021, publicada no Diário Oficial da União em 29/01/2021, Seção 1, p. 70, e tendo em vista o que consta do Processo SEI nº</a:t>
            </a:r>
            <a:r>
              <a:rPr lang="pt-BR" dirty="0">
                <a:latin typeface="Calibri"/>
                <a:ea typeface="Calibri"/>
                <a:cs typeface="Calibri"/>
                <a:sym typeface="Calibri"/>
              </a:rPr>
              <a:t> </a:t>
            </a:r>
            <a:r>
              <a:rPr lang="pt-BR" dirty="0" err="1">
                <a:latin typeface="Calibri"/>
                <a:ea typeface="Calibri"/>
                <a:cs typeface="Calibri"/>
                <a:sym typeface="Calibri"/>
              </a:rPr>
              <a:t>xxxxxxxxxx</a:t>
            </a:r>
            <a:r>
              <a:rPr lang="pt-BR" dirty="0">
                <a:latin typeface="Calibri"/>
                <a:ea typeface="Calibri"/>
                <a:cs typeface="Calibri"/>
                <a:sym typeface="Calibri"/>
              </a:rPr>
              <a:t>,</a:t>
            </a:r>
            <a:endParaRPr dirty="0">
              <a:latin typeface="Calibri"/>
              <a:ea typeface="Calibri"/>
              <a:cs typeface="Calibri"/>
              <a:sym typeface="Calibri"/>
            </a:endParaRPr>
          </a:p>
          <a:p>
            <a:pPr marL="76200" marR="76200" lvl="0" indent="-76200" algn="l" rtl="0">
              <a:lnSpc>
                <a:spcPct val="110000"/>
              </a:lnSpc>
              <a:spcBef>
                <a:spcPts val="1200"/>
              </a:spcBef>
              <a:spcAft>
                <a:spcPts val="0"/>
              </a:spcAft>
              <a:buClr>
                <a:schemeClr val="lt1"/>
              </a:buClr>
              <a:buSzPct val="100000"/>
              <a:buNone/>
            </a:pPr>
            <a:r>
              <a:rPr lang="pt-BR" dirty="0">
                <a:latin typeface="Calibri"/>
                <a:ea typeface="Calibri"/>
                <a:cs typeface="Calibri"/>
                <a:sym typeface="Calibri"/>
              </a:rPr>
              <a:t>CONSIDERANDO </a:t>
            </a:r>
            <a:endParaRPr dirty="0"/>
          </a:p>
          <a:p>
            <a:pPr marL="76200" marR="76200" lvl="0" indent="-76200" algn="l" rtl="0">
              <a:lnSpc>
                <a:spcPct val="110000"/>
              </a:lnSpc>
              <a:spcBef>
                <a:spcPts val="1200"/>
              </a:spcBef>
              <a:spcAft>
                <a:spcPts val="0"/>
              </a:spcAft>
              <a:buClr>
                <a:schemeClr val="lt1"/>
              </a:buClr>
              <a:buSzPct val="100000"/>
              <a:buNone/>
            </a:pPr>
            <a:r>
              <a:rPr lang="pt-BR" dirty="0"/>
              <a:t>RESOLVE:</a:t>
            </a:r>
            <a:endParaRPr dirty="0"/>
          </a:p>
          <a:p>
            <a:pPr marL="76200" marR="76200" lvl="0" indent="-76200" algn="l" rtl="0">
              <a:lnSpc>
                <a:spcPct val="110000"/>
              </a:lnSpc>
              <a:spcBef>
                <a:spcPts val="1200"/>
              </a:spcBef>
              <a:spcAft>
                <a:spcPts val="0"/>
              </a:spcAft>
              <a:buClr>
                <a:schemeClr val="lt1"/>
              </a:buClr>
              <a:buSzPct val="100000"/>
              <a:buNone/>
            </a:pPr>
            <a:br>
              <a:rPr lang="pt-BR" dirty="0"/>
            </a:br>
            <a:r>
              <a:rPr lang="pt-BR" dirty="0"/>
              <a:t>Art. 1º Fica concedido ... / Fica autorizado ... </a:t>
            </a:r>
            <a:endParaRPr dirty="0"/>
          </a:p>
          <a:p>
            <a:pPr marL="76200" marR="76200" lvl="0" indent="-76200" algn="l" rtl="0">
              <a:lnSpc>
                <a:spcPct val="110000"/>
              </a:lnSpc>
              <a:spcBef>
                <a:spcPts val="1200"/>
              </a:spcBef>
              <a:spcAft>
                <a:spcPts val="0"/>
              </a:spcAft>
              <a:buClr>
                <a:schemeClr val="lt1"/>
              </a:buClr>
              <a:buSzPct val="100000"/>
              <a:buNone/>
            </a:pPr>
            <a:r>
              <a:rPr lang="pt-BR" dirty="0"/>
              <a:t>Art. 2º Esta Portaria entra em vigor na data de sua publicação no Boletim de Serviço Eletrônico.</a:t>
            </a:r>
            <a:endParaRPr dirty="0"/>
          </a:p>
          <a:p>
            <a:pPr marL="76200" marR="76200" lvl="0" indent="-76200" algn="l" rtl="0">
              <a:lnSpc>
                <a:spcPct val="110000"/>
              </a:lnSpc>
              <a:spcBef>
                <a:spcPts val="1200"/>
              </a:spcBef>
              <a:spcAft>
                <a:spcPts val="0"/>
              </a:spcAft>
              <a:buClr>
                <a:schemeClr val="lt1"/>
              </a:buClr>
              <a:buSzPct val="100000"/>
              <a:buNone/>
            </a:pPr>
            <a:endParaRPr dirty="0"/>
          </a:p>
          <a:p>
            <a:pPr marL="76200" marR="76200" lvl="0" indent="-76200" algn="ctr" rtl="0">
              <a:lnSpc>
                <a:spcPct val="110000"/>
              </a:lnSpc>
              <a:spcBef>
                <a:spcPts val="1200"/>
              </a:spcBef>
              <a:spcAft>
                <a:spcPts val="0"/>
              </a:spcAft>
              <a:buClr>
                <a:schemeClr val="lt1"/>
              </a:buClr>
              <a:buSzPct val="100000"/>
              <a:buNone/>
            </a:pPr>
            <a:r>
              <a:rPr lang="pt-BR" dirty="0"/>
              <a:t>Profa. Dra. </a:t>
            </a:r>
            <a:r>
              <a:rPr lang="pt-BR" dirty="0" err="1"/>
              <a:t>Xxxxxxxxx</a:t>
            </a:r>
            <a:endParaRPr dirty="0"/>
          </a:p>
          <a:p>
            <a:pPr marL="76200" marR="76200" lvl="0" indent="-76200" algn="ctr" rtl="0">
              <a:lnSpc>
                <a:spcPct val="110000"/>
              </a:lnSpc>
              <a:spcBef>
                <a:spcPts val="1200"/>
              </a:spcBef>
              <a:spcAft>
                <a:spcPts val="0"/>
              </a:spcAft>
              <a:buClr>
                <a:schemeClr val="lt1"/>
              </a:buClr>
              <a:buSzPct val="100000"/>
              <a:buNone/>
            </a:pPr>
            <a:r>
              <a:rPr lang="pt-BR" dirty="0"/>
              <a:t>Pró-Reitora de Gestão de Pessoas</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1"/>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Informações e Dúvidas</a:t>
            </a:r>
            <a:endParaRPr/>
          </a:p>
        </p:txBody>
      </p:sp>
      <p:sp>
        <p:nvSpPr>
          <p:cNvPr id="394" name="Google Shape;394;p31"/>
          <p:cNvSpPr txBox="1">
            <a:spLocks noGrp="1"/>
          </p:cNvSpPr>
          <p:nvPr>
            <p:ph type="body" idx="1"/>
          </p:nvPr>
        </p:nvSpPr>
        <p:spPr>
          <a:xfrm>
            <a:off x="660865" y="2336872"/>
            <a:ext cx="9613861" cy="4063927"/>
          </a:xfrm>
          <a:prstGeom prst="rect">
            <a:avLst/>
          </a:prstGeom>
          <a:noFill/>
          <a:ln>
            <a:noFill/>
          </a:ln>
        </p:spPr>
        <p:txBody>
          <a:bodyPr spcFirstLastPara="1" wrap="square" lIns="91425" tIns="45700" rIns="91425" bIns="45700" anchor="t" anchorCtr="0">
            <a:normAutofit lnSpcReduction="10000"/>
          </a:bodyPr>
          <a:lstStyle/>
          <a:p>
            <a:pPr marL="228600" lvl="0" indent="-228600" algn="l" rtl="0">
              <a:spcBef>
                <a:spcPts val="1000"/>
              </a:spcBef>
              <a:spcAft>
                <a:spcPts val="0"/>
              </a:spcAft>
              <a:buSzPts val="2800"/>
              <a:buChar char="•"/>
            </a:pPr>
            <a:r>
              <a:rPr lang="pt-BR" sz="2800">
                <a:latin typeface="Calibri"/>
                <a:ea typeface="Calibri"/>
                <a:cs typeface="Calibri"/>
                <a:sym typeface="Calibri"/>
              </a:rPr>
              <a:t>Página oficial de atos normativos vigentes da UFSCar</a:t>
            </a:r>
            <a:br>
              <a:rPr lang="pt-BR" sz="2800">
                <a:latin typeface="Calibri"/>
                <a:ea typeface="Calibri"/>
                <a:cs typeface="Calibri"/>
                <a:sym typeface="Calibri"/>
              </a:rPr>
            </a:br>
            <a:r>
              <a:rPr lang="pt-BR" sz="2800" u="sng">
                <a:solidFill>
                  <a:schemeClr val="hlink"/>
                </a:solidFill>
                <a:latin typeface="Calibri"/>
                <a:ea typeface="Calibri"/>
                <a:cs typeface="Calibri"/>
                <a:sym typeface="Calibri"/>
                <a:hlinkClick r:id="rId3"/>
              </a:rPr>
              <a:t>https://www.ufscar.br/atos-normativos-da-ufscar</a:t>
            </a:r>
            <a:endParaRPr/>
          </a:p>
          <a:p>
            <a:pPr marL="0" lvl="0" indent="0" algn="ctr" rtl="0">
              <a:lnSpc>
                <a:spcPct val="90000"/>
              </a:lnSpc>
              <a:spcBef>
                <a:spcPts val="0"/>
              </a:spcBef>
              <a:spcAft>
                <a:spcPts val="0"/>
              </a:spcAft>
              <a:buClr>
                <a:schemeClr val="lt1"/>
              </a:buClr>
              <a:buSzPts val="2400"/>
              <a:buNone/>
            </a:pPr>
            <a:endParaRPr/>
          </a:p>
          <a:p>
            <a:pPr marL="228600" lvl="0" indent="-228600" algn="l" rtl="0">
              <a:lnSpc>
                <a:spcPct val="90000"/>
              </a:lnSpc>
              <a:spcBef>
                <a:spcPts val="1000"/>
              </a:spcBef>
              <a:spcAft>
                <a:spcPts val="0"/>
              </a:spcAft>
              <a:buClr>
                <a:schemeClr val="lt1"/>
              </a:buClr>
              <a:buSzPts val="2800"/>
              <a:buChar char="•"/>
            </a:pPr>
            <a:r>
              <a:rPr lang="pt-BR" sz="2800">
                <a:latin typeface="Calibri"/>
                <a:ea typeface="Calibri"/>
                <a:cs typeface="Calibri"/>
                <a:sym typeface="Calibri"/>
              </a:rPr>
              <a:t>Entrar em contato pelos e-mails			</a:t>
            </a:r>
            <a:r>
              <a:rPr lang="pt-BR" sz="2800" u="sng">
                <a:solidFill>
                  <a:schemeClr val="hlink"/>
                </a:solidFill>
                <a:latin typeface="Calibri"/>
                <a:ea typeface="Calibri"/>
                <a:cs typeface="Calibri"/>
                <a:sym typeface="Calibri"/>
                <a:hlinkClick r:id="rId4"/>
              </a:rPr>
              <a:t>atosnormativos@ufscar.br</a:t>
            </a:r>
            <a:endParaRPr sz="2800">
              <a:latin typeface="Calibri"/>
              <a:ea typeface="Calibri"/>
              <a:cs typeface="Calibri"/>
              <a:sym typeface="Calibri"/>
            </a:endParaRPr>
          </a:p>
          <a:p>
            <a:pPr marL="457200" lvl="1" indent="0" algn="l" rtl="0">
              <a:lnSpc>
                <a:spcPct val="90000"/>
              </a:lnSpc>
              <a:spcBef>
                <a:spcPts val="500"/>
              </a:spcBef>
              <a:spcAft>
                <a:spcPts val="0"/>
              </a:spcAft>
              <a:buClr>
                <a:schemeClr val="lt1"/>
              </a:buClr>
              <a:buSzPts val="2400"/>
              <a:buNone/>
            </a:pPr>
            <a:r>
              <a:rPr lang="pt-BR" sz="2400">
                <a:latin typeface="Calibri"/>
                <a:ea typeface="Calibri"/>
                <a:cs typeface="Calibri"/>
                <a:sym typeface="Calibri"/>
              </a:rPr>
              <a:t>	</a:t>
            </a:r>
            <a:r>
              <a:rPr lang="pt-BR" sz="2800" u="sng">
                <a:solidFill>
                  <a:schemeClr val="hlink"/>
                </a:solidFill>
                <a:latin typeface="Calibri"/>
                <a:ea typeface="Calibri"/>
                <a:cs typeface="Calibri"/>
                <a:sym typeface="Calibri"/>
                <a:hlinkClick r:id="rId5"/>
              </a:rPr>
              <a:t>beth@ufscar.br</a:t>
            </a:r>
            <a:r>
              <a:rPr lang="pt-BR" sz="2800">
                <a:latin typeface="Calibri"/>
                <a:ea typeface="Calibri"/>
                <a:cs typeface="Calibri"/>
                <a:sym typeface="Calibri"/>
              </a:rPr>
              <a:t> </a:t>
            </a:r>
            <a:endParaRPr/>
          </a:p>
          <a:p>
            <a:pPr marL="0" lvl="0" indent="0" algn="l" rtl="0">
              <a:lnSpc>
                <a:spcPct val="90000"/>
              </a:lnSpc>
              <a:spcBef>
                <a:spcPts val="1000"/>
              </a:spcBef>
              <a:spcAft>
                <a:spcPts val="0"/>
              </a:spcAft>
              <a:buClr>
                <a:schemeClr val="lt1"/>
              </a:buClr>
              <a:buSzPts val="2800"/>
              <a:buNone/>
            </a:pPr>
            <a:endParaRPr sz="2800">
              <a:latin typeface="Calibri"/>
              <a:ea typeface="Calibri"/>
              <a:cs typeface="Calibri"/>
              <a:sym typeface="Calibri"/>
            </a:endParaRPr>
          </a:p>
          <a:p>
            <a:pPr marL="228600" lvl="0" indent="-228600" algn="l" rtl="0">
              <a:lnSpc>
                <a:spcPct val="90000"/>
              </a:lnSpc>
              <a:spcBef>
                <a:spcPts val="1000"/>
              </a:spcBef>
              <a:spcAft>
                <a:spcPts val="0"/>
              </a:spcAft>
              <a:buClr>
                <a:schemeClr val="lt1"/>
              </a:buClr>
              <a:buSzPts val="2800"/>
              <a:buChar char="•"/>
            </a:pPr>
            <a:r>
              <a:rPr lang="pt-BR" sz="2800">
                <a:latin typeface="Calibri"/>
                <a:ea typeface="Calibri"/>
                <a:cs typeface="Calibri"/>
                <a:sym typeface="Calibri"/>
              </a:rPr>
              <a:t>Colaboração contínua no envio de sugestões, melhorias, incorreções, dificuldades, etc</a:t>
            </a:r>
            <a:endParaRPr sz="2800">
              <a:latin typeface="Calibri"/>
              <a:ea typeface="Calibri"/>
              <a:cs typeface="Calibri"/>
              <a:sym typeface="Calibri"/>
            </a:endParaRPr>
          </a:p>
          <a:p>
            <a:pPr marL="228600" lvl="0" indent="-76200" algn="l" rtl="0">
              <a:lnSpc>
                <a:spcPct val="90000"/>
              </a:lnSpc>
              <a:spcBef>
                <a:spcPts val="1000"/>
              </a:spcBef>
              <a:spcAft>
                <a:spcPts val="0"/>
              </a:spcAft>
              <a:buClr>
                <a:schemeClr val="lt1"/>
              </a:buClr>
              <a:buSzPts val="2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Normativos – </a:t>
            </a:r>
            <a:r>
              <a:rPr lang="pt-BR" sz="3200"/>
              <a:t>normas e fluxos de processos</a:t>
            </a:r>
            <a:endParaRPr/>
          </a:p>
        </p:txBody>
      </p:sp>
      <p:sp>
        <p:nvSpPr>
          <p:cNvPr id="221" name="Google Shape;221;p4"/>
          <p:cNvSpPr txBox="1">
            <a:spLocks noGrp="1"/>
          </p:cNvSpPr>
          <p:nvPr>
            <p:ph type="body" idx="1"/>
          </p:nvPr>
        </p:nvSpPr>
        <p:spPr>
          <a:xfrm>
            <a:off x="680321" y="2028097"/>
            <a:ext cx="9613861" cy="4513369"/>
          </a:xfrm>
          <a:prstGeom prst="rect">
            <a:avLst/>
          </a:prstGeom>
          <a:noFill/>
          <a:ln>
            <a:noFill/>
          </a:ln>
        </p:spPr>
        <p:txBody>
          <a:bodyPr spcFirstLastPara="1" wrap="square" lIns="91425" tIns="45700" rIns="91425" bIns="45700" anchor="t" anchorCtr="0">
            <a:normAutofit fontScale="55000" lnSpcReduction="20000"/>
          </a:bodyPr>
          <a:lstStyle/>
          <a:p>
            <a:pPr marL="228600" lvl="0" indent="-95885" algn="l" rtl="0">
              <a:lnSpc>
                <a:spcPct val="90000"/>
              </a:lnSpc>
              <a:spcBef>
                <a:spcPts val="0"/>
              </a:spcBef>
              <a:spcAft>
                <a:spcPts val="0"/>
              </a:spcAft>
              <a:buClr>
                <a:schemeClr val="lt1"/>
              </a:buClr>
              <a:buSzPct val="100000"/>
              <a:buNone/>
            </a:pPr>
            <a:endParaRPr sz="3800" b="1" dirty="0"/>
          </a:p>
          <a:p>
            <a:pPr marL="228600" lvl="0" indent="-210502" algn="l" rtl="0">
              <a:lnSpc>
                <a:spcPct val="90000"/>
              </a:lnSpc>
              <a:spcBef>
                <a:spcPts val="1000"/>
              </a:spcBef>
              <a:spcAft>
                <a:spcPts val="0"/>
              </a:spcAft>
              <a:buClr>
                <a:schemeClr val="lt1"/>
              </a:buClr>
              <a:buSzPct val="100000"/>
              <a:buChar char="•"/>
            </a:pPr>
            <a:r>
              <a:rPr lang="pt-BR" sz="3800" b="1" dirty="0"/>
              <a:t>Decreto Federal nº 12.002, de 22 de abril de 2024</a:t>
            </a:r>
            <a:endParaRPr dirty="0"/>
          </a:p>
          <a:p>
            <a:pPr marL="0" lvl="0" indent="0" algn="l" rtl="0">
              <a:lnSpc>
                <a:spcPct val="120000"/>
              </a:lnSpc>
              <a:spcBef>
                <a:spcPts val="1000"/>
              </a:spcBef>
              <a:spcAft>
                <a:spcPts val="0"/>
              </a:spcAft>
              <a:buClr>
                <a:schemeClr val="lt1"/>
              </a:buClr>
              <a:buSzPct val="100000"/>
              <a:buNone/>
            </a:pPr>
            <a:r>
              <a:rPr lang="pt-BR" sz="3800" dirty="0"/>
              <a:t>	Estabelece normas para elaboração, redação, alteração e 	consolidação de atos normativos </a:t>
            </a:r>
            <a:endParaRPr dirty="0"/>
          </a:p>
          <a:p>
            <a:pPr marL="0" lvl="0" indent="0" algn="l" rtl="0">
              <a:lnSpc>
                <a:spcPct val="90000"/>
              </a:lnSpc>
              <a:spcBef>
                <a:spcPts val="1000"/>
              </a:spcBef>
              <a:spcAft>
                <a:spcPts val="0"/>
              </a:spcAft>
              <a:buClr>
                <a:schemeClr val="lt1"/>
              </a:buClr>
              <a:buSzPct val="100000"/>
              <a:buNone/>
            </a:pPr>
            <a:endParaRPr sz="3800" dirty="0"/>
          </a:p>
          <a:p>
            <a:pPr marL="228600" lvl="0" indent="-210502" algn="l" rtl="0">
              <a:lnSpc>
                <a:spcPct val="120000"/>
              </a:lnSpc>
              <a:spcBef>
                <a:spcPts val="1000"/>
              </a:spcBef>
              <a:spcAft>
                <a:spcPts val="0"/>
              </a:spcAft>
              <a:buClr>
                <a:schemeClr val="lt1"/>
              </a:buClr>
              <a:buSzPct val="100000"/>
              <a:buChar char="•"/>
            </a:pPr>
            <a:r>
              <a:rPr lang="pt-BR" sz="3800" b="1" dirty="0"/>
              <a:t>Portaria GR nº 6, de 2 de outubro de 2024 </a:t>
            </a:r>
            <a:br>
              <a:rPr lang="pt-BR" sz="3800" dirty="0"/>
            </a:br>
            <a:r>
              <a:rPr lang="pt-BR" sz="3800" dirty="0"/>
              <a:t>	Dispõe sobre diretrizes e padrões de estrutura, redação, 	formatação, correção, alteração, publicação e consolidação dos 	atos normativos da UFSCar</a:t>
            </a:r>
            <a:endParaRPr dirty="0"/>
          </a:p>
          <a:p>
            <a:pPr marL="0" lvl="0" indent="0" algn="l" rtl="0">
              <a:lnSpc>
                <a:spcPct val="90000"/>
              </a:lnSpc>
              <a:spcBef>
                <a:spcPts val="1000"/>
              </a:spcBef>
              <a:spcAft>
                <a:spcPts val="0"/>
              </a:spcAft>
              <a:buClr>
                <a:schemeClr val="lt1"/>
              </a:buClr>
              <a:buSzPct val="100000"/>
              <a:buNone/>
            </a:pPr>
            <a:endParaRPr sz="3800" dirty="0"/>
          </a:p>
          <a:p>
            <a:pPr marL="228600" lvl="0" indent="-210502" algn="l" rtl="0">
              <a:lnSpc>
                <a:spcPct val="120000"/>
              </a:lnSpc>
              <a:spcBef>
                <a:spcPts val="1000"/>
              </a:spcBef>
              <a:spcAft>
                <a:spcPts val="0"/>
              </a:spcAft>
              <a:buClr>
                <a:schemeClr val="lt1"/>
              </a:buClr>
              <a:buSzPct val="100000"/>
              <a:buChar char="•"/>
            </a:pPr>
            <a:r>
              <a:rPr lang="pt-BR" sz="3800" b="1" dirty="0">
                <a:latin typeface="Trebuchet MS"/>
                <a:ea typeface="Trebuchet MS"/>
                <a:cs typeface="Trebuchet MS"/>
                <a:sym typeface="Trebuchet MS"/>
              </a:rPr>
              <a:t>Coletânea de Documentos de Referência</a:t>
            </a:r>
            <a:r>
              <a:rPr lang="pt-BR" sz="3800" dirty="0">
                <a:latin typeface="Trebuchet MS"/>
                <a:ea typeface="Trebuchet MS"/>
                <a:cs typeface="Trebuchet MS"/>
                <a:sym typeface="Trebuchet MS"/>
              </a:rPr>
              <a:t>: Produção de Atos Normativos na UFSCar</a:t>
            </a:r>
            <a:endParaRPr sz="3800" dirty="0">
              <a:latin typeface="Trebuchet MS"/>
              <a:ea typeface="Trebuchet MS"/>
              <a:cs typeface="Trebuchet MS"/>
              <a:sym typeface="Trebuchet MS"/>
            </a:endParaRPr>
          </a:p>
          <a:p>
            <a:pPr marL="228600" lvl="0" indent="-109854" algn="l" rtl="0">
              <a:lnSpc>
                <a:spcPct val="90000"/>
              </a:lnSpc>
              <a:spcBef>
                <a:spcPts val="1000"/>
              </a:spcBef>
              <a:spcAft>
                <a:spcPts val="0"/>
              </a:spcAft>
              <a:buClr>
                <a:schemeClr val="lt1"/>
              </a:buClr>
              <a:buSzPct val="100000"/>
              <a:buNone/>
            </a:pPr>
            <a:endParaRPr sz="3400" dirty="0"/>
          </a:p>
          <a:p>
            <a:pPr marL="228600" lvl="0" indent="-144780" algn="l" rtl="0">
              <a:lnSpc>
                <a:spcPct val="90000"/>
              </a:lnSpc>
              <a:spcBef>
                <a:spcPts val="1000"/>
              </a:spcBef>
              <a:spcAft>
                <a:spcPts val="0"/>
              </a:spcAft>
              <a:buClr>
                <a:schemeClr val="lt1"/>
              </a:buClr>
              <a:buSzPct val="100000"/>
              <a:buNone/>
            </a:pPr>
            <a:endParaRPr dirty="0"/>
          </a:p>
        </p:txBody>
      </p:sp>
      <p:sp>
        <p:nvSpPr>
          <p:cNvPr id="222" name="Google Shape;222;p4"/>
          <p:cNvSpPr/>
          <p:nvPr/>
        </p:nvSpPr>
        <p:spPr>
          <a:xfrm>
            <a:off x="681038" y="3862388"/>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lt1"/>
              </a:buClr>
              <a:buSzPts val="1800"/>
              <a:buFont typeface="Arial"/>
              <a:buNone/>
            </a:pPr>
            <a:br>
              <a:rPr lang="pt-BR" sz="1800" b="0" i="0" u="none" strike="noStrike" cap="none">
                <a:solidFill>
                  <a:schemeClr val="lt1"/>
                </a:solidFill>
                <a:latin typeface="Arial"/>
                <a:ea typeface="Arial"/>
                <a:cs typeface="Arial"/>
                <a:sym typeface="Arial"/>
              </a:rPr>
            </a:b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5"/>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200"/>
              <a:buFont typeface="Trebuchet MS"/>
              <a:buNone/>
            </a:pPr>
            <a:r>
              <a:rPr lang="pt-BR" sz="3200"/>
              <a:t>Atos Normativos na UFSCar – quais são?</a:t>
            </a:r>
            <a:endParaRPr/>
          </a:p>
        </p:txBody>
      </p:sp>
      <p:sp>
        <p:nvSpPr>
          <p:cNvPr id="228" name="Google Shape;228;p5"/>
          <p:cNvSpPr txBox="1">
            <a:spLocks noGrp="1"/>
          </p:cNvSpPr>
          <p:nvPr>
            <p:ph type="body" idx="1"/>
          </p:nvPr>
        </p:nvSpPr>
        <p:spPr>
          <a:xfrm>
            <a:off x="418289" y="2071989"/>
            <a:ext cx="9980579" cy="4581729"/>
          </a:xfrm>
          <a:prstGeom prst="rect">
            <a:avLst/>
          </a:prstGeom>
          <a:noFill/>
          <a:ln>
            <a:noFill/>
          </a:ln>
        </p:spPr>
        <p:txBody>
          <a:bodyPr spcFirstLastPara="1" wrap="square" lIns="91425" tIns="45700" rIns="91425" bIns="45700" anchor="t" anchorCtr="0">
            <a:normAutofit fontScale="25000" lnSpcReduction="20000"/>
          </a:bodyPr>
          <a:lstStyle/>
          <a:p>
            <a:pPr marL="685800" lvl="1" indent="-228600" algn="just" rtl="0">
              <a:lnSpc>
                <a:spcPct val="120000"/>
              </a:lnSpc>
              <a:spcBef>
                <a:spcPts val="0"/>
              </a:spcBef>
              <a:spcAft>
                <a:spcPts val="0"/>
              </a:spcAft>
              <a:buClr>
                <a:schemeClr val="lt1"/>
              </a:buClr>
              <a:buSzPct val="100000"/>
              <a:buChar char="•"/>
            </a:pPr>
            <a:r>
              <a:rPr lang="pt-BR" sz="10400" b="1"/>
              <a:t>Resoluções (Conjuntas):</a:t>
            </a:r>
            <a:r>
              <a:rPr lang="pt-BR" sz="10400"/>
              <a:t> atos normativos editados por colegiados</a:t>
            </a:r>
            <a:endParaRPr/>
          </a:p>
          <a:p>
            <a:pPr marL="457200" lvl="1" indent="0" algn="just" rtl="0">
              <a:lnSpc>
                <a:spcPct val="120000"/>
              </a:lnSpc>
              <a:spcBef>
                <a:spcPts val="1100"/>
              </a:spcBef>
              <a:spcAft>
                <a:spcPts val="0"/>
              </a:spcAft>
              <a:buClr>
                <a:schemeClr val="lt1"/>
              </a:buClr>
              <a:buSzPct val="100000"/>
              <a:buNone/>
            </a:pPr>
            <a:endParaRPr sz="10400"/>
          </a:p>
          <a:p>
            <a:pPr marL="685800" lvl="1" indent="-228600" algn="just" rtl="0">
              <a:lnSpc>
                <a:spcPct val="120000"/>
              </a:lnSpc>
              <a:spcBef>
                <a:spcPts val="1100"/>
              </a:spcBef>
              <a:spcAft>
                <a:spcPts val="0"/>
              </a:spcAft>
              <a:buClr>
                <a:schemeClr val="lt1"/>
              </a:buClr>
              <a:buSzPct val="100000"/>
              <a:buChar char="•"/>
            </a:pPr>
            <a:r>
              <a:rPr lang="pt-BR" sz="10400" b="1"/>
              <a:t>Portarias (Conjuntas): </a:t>
            </a:r>
            <a:r>
              <a:rPr lang="pt-BR" sz="10400"/>
              <a:t>atos normativos editados por uma ou mais autoridades singulares</a:t>
            </a:r>
            <a:endParaRPr/>
          </a:p>
          <a:p>
            <a:pPr marL="685800" lvl="1" indent="-63500" algn="just" rtl="0">
              <a:lnSpc>
                <a:spcPct val="120000"/>
              </a:lnSpc>
              <a:spcBef>
                <a:spcPts val="1100"/>
              </a:spcBef>
              <a:spcAft>
                <a:spcPts val="0"/>
              </a:spcAft>
              <a:buClr>
                <a:schemeClr val="lt1"/>
              </a:buClr>
              <a:buSzPct val="100000"/>
              <a:buNone/>
            </a:pPr>
            <a:endParaRPr sz="10400"/>
          </a:p>
          <a:p>
            <a:pPr marL="685800" lvl="1" indent="-228600" algn="just" rtl="0">
              <a:lnSpc>
                <a:spcPct val="120000"/>
              </a:lnSpc>
              <a:spcBef>
                <a:spcPts val="1100"/>
              </a:spcBef>
              <a:spcAft>
                <a:spcPts val="0"/>
              </a:spcAft>
              <a:buClr>
                <a:schemeClr val="lt1"/>
              </a:buClr>
              <a:buSzPct val="100000"/>
              <a:buChar char="•"/>
            </a:pPr>
            <a:r>
              <a:rPr lang="pt-BR" sz="10400" b="1"/>
              <a:t>Instruções Normativas (Conjuntas): </a:t>
            </a:r>
            <a:r>
              <a:rPr lang="pt-BR" sz="10400"/>
              <a:t>atos normativos que, sem inovar, orientam a execução de normas vigentes pelos agentes públicos (lei, decreto, etc)</a:t>
            </a:r>
            <a:endParaRPr/>
          </a:p>
          <a:p>
            <a:pPr marL="228600" lvl="0" indent="-76200" algn="just" rtl="0">
              <a:lnSpc>
                <a:spcPct val="120000"/>
              </a:lnSpc>
              <a:spcBef>
                <a:spcPts val="1600"/>
              </a:spcBef>
              <a:spcAft>
                <a:spcPts val="0"/>
              </a:spcAft>
              <a:buClr>
                <a:schemeClr val="lt1"/>
              </a:buClr>
              <a:buSzPct val="100000"/>
              <a:buNone/>
            </a:pPr>
            <a:endParaRPr sz="9600"/>
          </a:p>
          <a:p>
            <a:pPr marL="0" lvl="0" indent="0" algn="just" rtl="0">
              <a:lnSpc>
                <a:spcPct val="120000"/>
              </a:lnSpc>
              <a:spcBef>
                <a:spcPts val="1600"/>
              </a:spcBef>
              <a:spcAft>
                <a:spcPts val="0"/>
              </a:spcAft>
              <a:buClr>
                <a:schemeClr val="lt1"/>
              </a:buClr>
              <a:buSzPct val="100000"/>
              <a:buNone/>
            </a:pPr>
            <a:endParaRPr sz="9600"/>
          </a:p>
          <a:p>
            <a:pPr marL="0" lvl="0" indent="0" algn="just" rtl="0">
              <a:lnSpc>
                <a:spcPct val="120000"/>
              </a:lnSpc>
              <a:spcBef>
                <a:spcPts val="1600"/>
              </a:spcBef>
              <a:spcAft>
                <a:spcPts val="0"/>
              </a:spcAft>
              <a:buClr>
                <a:schemeClr val="lt1"/>
              </a:buClr>
              <a:buSzPct val="100000"/>
              <a:buNone/>
            </a:pPr>
            <a:endParaRPr sz="9600"/>
          </a:p>
          <a:p>
            <a:pPr marL="228600" lvl="0" indent="-190500" algn="l" rtl="0">
              <a:lnSpc>
                <a:spcPct val="90000"/>
              </a:lnSpc>
              <a:spcBef>
                <a:spcPts val="1600"/>
              </a:spcBef>
              <a:spcAft>
                <a:spcPts val="0"/>
              </a:spcAft>
              <a:buClr>
                <a:schemeClr val="lt1"/>
              </a:buClr>
              <a:buSzPct val="1000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6"/>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Normativos - Documentos /Modelos SEI</a:t>
            </a:r>
            <a:endParaRPr/>
          </a:p>
        </p:txBody>
      </p:sp>
      <p:sp>
        <p:nvSpPr>
          <p:cNvPr id="234" name="Google Shape;234;p6"/>
          <p:cNvSpPr txBox="1">
            <a:spLocks noGrp="1"/>
          </p:cNvSpPr>
          <p:nvPr>
            <p:ph type="body" idx="1"/>
          </p:nvPr>
        </p:nvSpPr>
        <p:spPr>
          <a:xfrm>
            <a:off x="680321" y="2336873"/>
            <a:ext cx="9613861" cy="359931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pt-BR" sz="2800"/>
              <a:t>Ato Normativo: Resolução</a:t>
            </a:r>
            <a:endParaRPr/>
          </a:p>
          <a:p>
            <a:pPr marL="228600" lvl="0" indent="-228600" algn="l" rtl="0">
              <a:lnSpc>
                <a:spcPct val="90000"/>
              </a:lnSpc>
              <a:spcBef>
                <a:spcPts val="1000"/>
              </a:spcBef>
              <a:spcAft>
                <a:spcPts val="0"/>
              </a:spcAft>
              <a:buClr>
                <a:schemeClr val="lt1"/>
              </a:buClr>
              <a:buSzPts val="2800"/>
              <a:buChar char="•"/>
            </a:pPr>
            <a:r>
              <a:rPr lang="pt-BR" sz="2800"/>
              <a:t>Ato Normativo: Resolução Conjunta</a:t>
            </a:r>
            <a:endParaRPr/>
          </a:p>
          <a:p>
            <a:pPr marL="0" lvl="0" indent="0" algn="l" rtl="0">
              <a:lnSpc>
                <a:spcPct val="90000"/>
              </a:lnSpc>
              <a:spcBef>
                <a:spcPts val="1000"/>
              </a:spcBef>
              <a:spcAft>
                <a:spcPts val="0"/>
              </a:spcAft>
              <a:buClr>
                <a:schemeClr val="lt1"/>
              </a:buClr>
              <a:buSzPts val="2800"/>
              <a:buNone/>
            </a:pPr>
            <a:endParaRPr sz="2800"/>
          </a:p>
          <a:p>
            <a:pPr marL="228600" lvl="0" indent="-228600" algn="l" rtl="0">
              <a:lnSpc>
                <a:spcPct val="90000"/>
              </a:lnSpc>
              <a:spcBef>
                <a:spcPts val="1000"/>
              </a:spcBef>
              <a:spcAft>
                <a:spcPts val="0"/>
              </a:spcAft>
              <a:buClr>
                <a:schemeClr val="lt1"/>
              </a:buClr>
              <a:buSzPts val="2800"/>
              <a:buChar char="•"/>
            </a:pPr>
            <a:r>
              <a:rPr lang="pt-BR" sz="2800"/>
              <a:t>Ato Normativo: Portaria</a:t>
            </a:r>
            <a:endParaRPr/>
          </a:p>
          <a:p>
            <a:pPr marL="228600" lvl="0" indent="-228600" algn="l" rtl="0">
              <a:lnSpc>
                <a:spcPct val="90000"/>
              </a:lnSpc>
              <a:spcBef>
                <a:spcPts val="1000"/>
              </a:spcBef>
              <a:spcAft>
                <a:spcPts val="0"/>
              </a:spcAft>
              <a:buClr>
                <a:schemeClr val="lt1"/>
              </a:buClr>
              <a:buSzPts val="2800"/>
              <a:buChar char="•"/>
            </a:pPr>
            <a:r>
              <a:rPr lang="pt-BR" sz="2800"/>
              <a:t>Ato Normativo: Portaria Conjunta</a:t>
            </a:r>
            <a:endParaRPr/>
          </a:p>
          <a:p>
            <a:pPr marL="228600" lvl="0" indent="-228600" algn="l" rtl="0">
              <a:lnSpc>
                <a:spcPct val="90000"/>
              </a:lnSpc>
              <a:spcBef>
                <a:spcPts val="1000"/>
              </a:spcBef>
              <a:spcAft>
                <a:spcPts val="0"/>
              </a:spcAft>
              <a:buClr>
                <a:schemeClr val="lt1"/>
              </a:buClr>
              <a:buSzPts val="2800"/>
              <a:buChar char="•"/>
            </a:pPr>
            <a:r>
              <a:rPr lang="pt-BR" sz="2800"/>
              <a:t>Ato Normativo: Instrução Normativa</a:t>
            </a:r>
            <a:endParaRPr/>
          </a:p>
          <a:p>
            <a:pPr marL="228600" lvl="0" indent="-228600" algn="l" rtl="0">
              <a:lnSpc>
                <a:spcPct val="90000"/>
              </a:lnSpc>
              <a:spcBef>
                <a:spcPts val="1000"/>
              </a:spcBef>
              <a:spcAft>
                <a:spcPts val="0"/>
              </a:spcAft>
              <a:buClr>
                <a:schemeClr val="lt1"/>
              </a:buClr>
              <a:buSzPts val="2800"/>
              <a:buChar char="•"/>
            </a:pPr>
            <a:r>
              <a:rPr lang="pt-BR" sz="2800"/>
              <a:t>Ato Normativo: Instrução Normativa Conjunta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7"/>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Oficiais – O que são?</a:t>
            </a:r>
            <a:endParaRPr/>
          </a:p>
        </p:txBody>
      </p:sp>
      <p:sp>
        <p:nvSpPr>
          <p:cNvPr id="240" name="Google Shape;240;p7"/>
          <p:cNvSpPr txBox="1">
            <a:spLocks noGrp="1"/>
          </p:cNvSpPr>
          <p:nvPr>
            <p:ph type="body" idx="1"/>
          </p:nvPr>
        </p:nvSpPr>
        <p:spPr>
          <a:xfrm>
            <a:off x="680321" y="2336873"/>
            <a:ext cx="9613861" cy="4161204"/>
          </a:xfrm>
          <a:prstGeom prst="rect">
            <a:avLst/>
          </a:prstGeom>
          <a:noFill/>
          <a:ln>
            <a:noFill/>
          </a:ln>
        </p:spPr>
        <p:txBody>
          <a:bodyPr spcFirstLastPara="1" wrap="square" lIns="91425" tIns="45700" rIns="91425" bIns="45700" anchor="t" anchorCtr="0">
            <a:noAutofit/>
          </a:bodyPr>
          <a:lstStyle/>
          <a:p>
            <a:pPr marL="514350" lvl="0" indent="-285750" algn="just" rtl="0">
              <a:lnSpc>
                <a:spcPct val="110000"/>
              </a:lnSpc>
              <a:spcBef>
                <a:spcPts val="0"/>
              </a:spcBef>
              <a:spcAft>
                <a:spcPts val="0"/>
              </a:spcAft>
              <a:buClr>
                <a:schemeClr val="lt1"/>
              </a:buClr>
              <a:buSzPts val="2800"/>
              <a:buChar char="•"/>
            </a:pPr>
            <a:r>
              <a:rPr lang="pt-BR" sz="2800">
                <a:latin typeface="Calibri"/>
                <a:ea typeface="Calibri"/>
                <a:cs typeface="Calibri"/>
                <a:sym typeface="Calibri"/>
              </a:rPr>
              <a:t>Versam, em geral, sobre a designação de uma pessoa para função, representação, atividade, etc. ou para designação de um grupo de pessoas para composição de comissões, comissões julgadoras, comitês, grupos de trabalho, bancas examinadoras, etc, em consonância com a legislação superior e as normas institucionais</a:t>
            </a:r>
            <a:endParaRPr sz="2800">
              <a:latin typeface="Times New Roman"/>
              <a:ea typeface="Times New Roman"/>
              <a:cs typeface="Times New Roman"/>
              <a:sym typeface="Times New Roman"/>
            </a:endParaRPr>
          </a:p>
          <a:p>
            <a:pPr marL="514350" lvl="0" indent="-285750" algn="just" rtl="0">
              <a:lnSpc>
                <a:spcPct val="110000"/>
              </a:lnSpc>
              <a:spcBef>
                <a:spcPts val="1000"/>
              </a:spcBef>
              <a:spcAft>
                <a:spcPts val="0"/>
              </a:spcAft>
              <a:buClr>
                <a:schemeClr val="lt1"/>
              </a:buClr>
              <a:buSzPts val="2800"/>
              <a:buChar char="•"/>
            </a:pPr>
            <a:r>
              <a:rPr lang="pt-BR" sz="2800">
                <a:latin typeface="Calibri"/>
                <a:ea typeface="Calibri"/>
                <a:cs typeface="Calibri"/>
                <a:sym typeface="Calibri"/>
              </a:rPr>
              <a:t>Também podem versar sobre outros assuntos afetos à esfera de competência da autoridade</a:t>
            </a:r>
            <a:endParaRPr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8"/>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Oficiais – normas e fluxos dos processos</a:t>
            </a:r>
            <a:endParaRPr/>
          </a:p>
        </p:txBody>
      </p:sp>
      <p:sp>
        <p:nvSpPr>
          <p:cNvPr id="246" name="Google Shape;246;p8"/>
          <p:cNvSpPr txBox="1">
            <a:spLocks noGrp="1"/>
          </p:cNvSpPr>
          <p:nvPr>
            <p:ph type="body" idx="1"/>
          </p:nvPr>
        </p:nvSpPr>
        <p:spPr>
          <a:xfrm>
            <a:off x="680321" y="2198451"/>
            <a:ext cx="9613861" cy="418289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800"/>
              <a:buChar char="•"/>
            </a:pPr>
            <a:r>
              <a:rPr lang="pt-BR" sz="2800"/>
              <a:t>Sua normatização está alinhada com:</a:t>
            </a:r>
            <a:endParaRPr/>
          </a:p>
          <a:p>
            <a:pPr marL="685800" lvl="1" indent="-228600" algn="l" rtl="0">
              <a:lnSpc>
                <a:spcPct val="90000"/>
              </a:lnSpc>
              <a:spcBef>
                <a:spcPts val="500"/>
              </a:spcBef>
              <a:spcAft>
                <a:spcPts val="0"/>
              </a:spcAft>
              <a:buClr>
                <a:schemeClr val="lt1"/>
              </a:buClr>
              <a:buSzPts val="2800"/>
              <a:buChar char="•"/>
            </a:pPr>
            <a:r>
              <a:rPr lang="pt-BR" sz="2800"/>
              <a:t> o Decreto nº 12.002, de 22 de abril de 2024 </a:t>
            </a:r>
            <a:endParaRPr/>
          </a:p>
          <a:p>
            <a:pPr marL="685800" lvl="1" indent="-228600" algn="l" rtl="0">
              <a:lnSpc>
                <a:spcPct val="90000"/>
              </a:lnSpc>
              <a:spcBef>
                <a:spcPts val="500"/>
              </a:spcBef>
              <a:spcAft>
                <a:spcPts val="0"/>
              </a:spcAft>
              <a:buClr>
                <a:schemeClr val="lt1"/>
              </a:buClr>
              <a:buSzPts val="2800"/>
              <a:buChar char="•"/>
            </a:pPr>
            <a:r>
              <a:rPr lang="pt-BR" sz="2800"/>
              <a:t> a Portaria GR nº 6, de 2 de outubro de 2024</a:t>
            </a:r>
            <a:endParaRPr/>
          </a:p>
          <a:p>
            <a:pPr marL="457200" lvl="1" indent="0" algn="l" rtl="0">
              <a:lnSpc>
                <a:spcPct val="90000"/>
              </a:lnSpc>
              <a:spcBef>
                <a:spcPts val="500"/>
              </a:spcBef>
              <a:spcAft>
                <a:spcPts val="0"/>
              </a:spcAft>
              <a:buClr>
                <a:schemeClr val="lt1"/>
              </a:buClr>
              <a:buSzPts val="2800"/>
              <a:buNone/>
            </a:pPr>
            <a:endParaRPr sz="2800"/>
          </a:p>
          <a:p>
            <a:pPr marL="228600" lvl="0" indent="-228600" algn="l" rtl="0">
              <a:lnSpc>
                <a:spcPct val="100000"/>
              </a:lnSpc>
              <a:spcBef>
                <a:spcPts val="1000"/>
              </a:spcBef>
              <a:spcAft>
                <a:spcPts val="0"/>
              </a:spcAft>
              <a:buClr>
                <a:schemeClr val="lt1"/>
              </a:buClr>
              <a:buSzPts val="2800"/>
              <a:buChar char="•"/>
            </a:pPr>
            <a:r>
              <a:rPr lang="pt-BR" sz="2800" b="1"/>
              <a:t>Manual de Elaboração de Atos Oficiais da UFSCar</a:t>
            </a:r>
            <a:r>
              <a:rPr lang="pt-BR" sz="2800"/>
              <a:t>: Portarias, Resoluções e Atos Administrativos</a:t>
            </a:r>
            <a:endParaRPr/>
          </a:p>
          <a:p>
            <a:pPr marL="0" lvl="0" indent="0" algn="l" rtl="0">
              <a:lnSpc>
                <a:spcPct val="90000"/>
              </a:lnSpc>
              <a:spcBef>
                <a:spcPts val="1000"/>
              </a:spcBef>
              <a:spcAft>
                <a:spcPts val="0"/>
              </a:spcAft>
              <a:buClr>
                <a:schemeClr val="lt1"/>
              </a:buClr>
              <a:buSzPts val="2800"/>
              <a:buNone/>
            </a:pPr>
            <a:endParaRPr sz="2800"/>
          </a:p>
          <a:p>
            <a:pPr marL="228600" lvl="0" indent="-228600" algn="l" rtl="0">
              <a:lnSpc>
                <a:spcPct val="90000"/>
              </a:lnSpc>
              <a:spcBef>
                <a:spcPts val="1000"/>
              </a:spcBef>
              <a:spcAft>
                <a:spcPts val="0"/>
              </a:spcAft>
              <a:buClr>
                <a:schemeClr val="lt1"/>
              </a:buClr>
              <a:buSzPts val="2800"/>
              <a:buChar char="•"/>
            </a:pPr>
            <a:r>
              <a:rPr lang="pt-BR" sz="2800" b="1"/>
              <a:t>Coletânea de Documentos de Referência</a:t>
            </a:r>
            <a:r>
              <a:rPr lang="pt-BR" sz="2800"/>
              <a:t>: Produção de Atos Oficiais na UFSCar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9"/>
          <p:cNvSpPr txBox="1">
            <a:spLocks noGrp="1"/>
          </p:cNvSpPr>
          <p:nvPr>
            <p:ph type="title"/>
          </p:nvPr>
        </p:nvSpPr>
        <p:spPr>
          <a:xfrm>
            <a:off x="680321" y="753228"/>
            <a:ext cx="9613861" cy="10809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rebuchet MS"/>
              <a:buNone/>
            </a:pPr>
            <a:r>
              <a:rPr lang="pt-BR"/>
              <a:t>Atos Oficiais na UFSCar – quais são?</a:t>
            </a:r>
            <a:endParaRPr/>
          </a:p>
        </p:txBody>
      </p:sp>
      <p:sp>
        <p:nvSpPr>
          <p:cNvPr id="252" name="Google Shape;252;p9"/>
          <p:cNvSpPr txBox="1">
            <a:spLocks noGrp="1"/>
          </p:cNvSpPr>
          <p:nvPr>
            <p:ph type="body" idx="1"/>
          </p:nvPr>
        </p:nvSpPr>
        <p:spPr>
          <a:xfrm>
            <a:off x="680321" y="2062264"/>
            <a:ext cx="9613861" cy="4542817"/>
          </a:xfrm>
          <a:prstGeom prst="rect">
            <a:avLst/>
          </a:prstGeom>
          <a:noFill/>
          <a:ln>
            <a:noFill/>
          </a:ln>
        </p:spPr>
        <p:txBody>
          <a:bodyPr spcFirstLastPara="1" wrap="square" lIns="91425" tIns="45700" rIns="91425" bIns="45700" anchor="t" anchorCtr="0">
            <a:normAutofit fontScale="32500" lnSpcReduction="20000"/>
          </a:bodyPr>
          <a:lstStyle/>
          <a:p>
            <a:pPr marL="685800" lvl="1" indent="-228600" algn="just" rtl="0">
              <a:lnSpc>
                <a:spcPct val="120000"/>
              </a:lnSpc>
              <a:spcBef>
                <a:spcPts val="0"/>
              </a:spcBef>
              <a:spcAft>
                <a:spcPts val="0"/>
              </a:spcAft>
              <a:buClr>
                <a:schemeClr val="lt1"/>
              </a:buClr>
              <a:buSzPct val="100000"/>
              <a:buChar char="•"/>
            </a:pPr>
            <a:r>
              <a:rPr lang="pt-BR" sz="9600" b="1"/>
              <a:t>Resoluções (Conjuntas)</a:t>
            </a:r>
            <a:endParaRPr/>
          </a:p>
          <a:p>
            <a:pPr marL="1143000" lvl="2" indent="-228600" algn="just" rtl="0">
              <a:lnSpc>
                <a:spcPct val="120000"/>
              </a:lnSpc>
              <a:spcBef>
                <a:spcPts val="1100"/>
              </a:spcBef>
              <a:spcAft>
                <a:spcPts val="0"/>
              </a:spcAft>
              <a:buClr>
                <a:schemeClr val="lt1"/>
              </a:buClr>
              <a:buSzPct val="100000"/>
              <a:buChar char="•"/>
            </a:pPr>
            <a:r>
              <a:rPr lang="pt-BR" sz="9400"/>
              <a:t>emitidas por alguns colegiados superiores – ConsUni, CoAD, CoEx e CoG</a:t>
            </a:r>
            <a:endParaRPr sz="9400"/>
          </a:p>
          <a:p>
            <a:pPr marL="1143000" lvl="2" indent="-228600" algn="just" rtl="0">
              <a:lnSpc>
                <a:spcPct val="120000"/>
              </a:lnSpc>
              <a:spcBef>
                <a:spcPts val="1100"/>
              </a:spcBef>
              <a:spcAft>
                <a:spcPts val="0"/>
              </a:spcAft>
              <a:buClr>
                <a:schemeClr val="lt1"/>
              </a:buClr>
              <a:buSzPct val="100000"/>
              <a:buChar char="•"/>
            </a:pPr>
            <a:r>
              <a:rPr lang="pt-BR" sz="9600"/>
              <a:t>Para matérias genéricas</a:t>
            </a:r>
            <a:endParaRPr/>
          </a:p>
          <a:p>
            <a:pPr marL="914400" lvl="2" indent="0" algn="just" rtl="0">
              <a:lnSpc>
                <a:spcPct val="120000"/>
              </a:lnSpc>
              <a:spcBef>
                <a:spcPts val="1100"/>
              </a:spcBef>
              <a:spcAft>
                <a:spcPts val="0"/>
              </a:spcAft>
              <a:buClr>
                <a:schemeClr val="lt1"/>
              </a:buClr>
              <a:buSzPct val="100000"/>
              <a:buNone/>
            </a:pPr>
            <a:endParaRPr sz="9600"/>
          </a:p>
          <a:p>
            <a:pPr marL="685800" lvl="1" indent="-228600" algn="just" rtl="0">
              <a:lnSpc>
                <a:spcPct val="120000"/>
              </a:lnSpc>
              <a:spcBef>
                <a:spcPts val="1100"/>
              </a:spcBef>
              <a:spcAft>
                <a:spcPts val="0"/>
              </a:spcAft>
              <a:buClr>
                <a:schemeClr val="lt1"/>
              </a:buClr>
              <a:buSzPct val="100000"/>
              <a:buChar char="•"/>
            </a:pPr>
            <a:r>
              <a:rPr lang="pt-BR" sz="9600" b="1"/>
              <a:t>Portarias (Conjuntas): </a:t>
            </a:r>
            <a:r>
              <a:rPr lang="pt-BR" sz="9600"/>
              <a:t>atos oficiais emitidos por uma ou mais autoridades singulares</a:t>
            </a:r>
            <a:endParaRPr/>
          </a:p>
          <a:p>
            <a:pPr marL="685800" lvl="1" indent="0" algn="just" rtl="0">
              <a:lnSpc>
                <a:spcPct val="120000"/>
              </a:lnSpc>
              <a:spcBef>
                <a:spcPts val="1100"/>
              </a:spcBef>
              <a:spcAft>
                <a:spcPts val="0"/>
              </a:spcAft>
              <a:buClr>
                <a:schemeClr val="lt1"/>
              </a:buClr>
              <a:buSzPct val="100000"/>
              <a:buNone/>
            </a:pPr>
            <a:endParaRPr sz="11200"/>
          </a:p>
          <a:p>
            <a:pPr marL="0" lvl="0" indent="0" algn="l" rtl="0">
              <a:lnSpc>
                <a:spcPct val="90000"/>
              </a:lnSpc>
              <a:spcBef>
                <a:spcPts val="1600"/>
              </a:spcBef>
              <a:spcAft>
                <a:spcPts val="0"/>
              </a:spcAft>
              <a:buClr>
                <a:schemeClr val="lt1"/>
              </a:buClr>
              <a:buSzPct val="100000"/>
              <a:buNone/>
            </a:pPr>
            <a:endParaRPr sz="8600"/>
          </a:p>
        </p:txBody>
      </p:sp>
    </p:spTree>
  </p:cSld>
  <p:clrMapOvr>
    <a:masterClrMapping/>
  </p:clrMapOvr>
</p:sld>
</file>

<file path=ppt/theme/theme1.xml><?xml version="1.0" encoding="utf-8"?>
<a:theme xmlns:a="http://schemas.openxmlformats.org/drawingml/2006/main" name="Berlim">
  <a:themeElements>
    <a:clrScheme name="Berlin">
      <a:dk1>
        <a:srgbClr val="000000"/>
      </a:dk1>
      <a:lt1>
        <a:srgbClr val="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2079</Words>
  <Application>Microsoft Macintosh PowerPoint</Application>
  <PresentationFormat>Widescreen</PresentationFormat>
  <Paragraphs>259</Paragraphs>
  <Slides>31</Slides>
  <Notes>31</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31</vt:i4>
      </vt:variant>
    </vt:vector>
  </HeadingPairs>
  <TitlesOfParts>
    <vt:vector size="37" baseType="lpstr">
      <vt:lpstr>Arial</vt:lpstr>
      <vt:lpstr>Arial</vt:lpstr>
      <vt:lpstr>Calibri</vt:lpstr>
      <vt:lpstr>Times New Roman</vt:lpstr>
      <vt:lpstr>Trebuchet MS</vt:lpstr>
      <vt:lpstr>Berlim</vt:lpstr>
      <vt:lpstr>          1º Encontro CoPRAN / ProGPe -  Produção de Atos Oficiais – Portarias de Pessoal </vt:lpstr>
      <vt:lpstr>Comissão Permanente de Revisão dos Atos Normativos da UFSCar - CoPRAN</vt:lpstr>
      <vt:lpstr>Atos Normativos – o que são? </vt:lpstr>
      <vt:lpstr>Atos Normativos – normas e fluxos de processos</vt:lpstr>
      <vt:lpstr>Atos Normativos na UFSCar – quais são?</vt:lpstr>
      <vt:lpstr>Atos Normativos - Documentos /Modelos SEI</vt:lpstr>
      <vt:lpstr>Atos Oficiais – O que são?</vt:lpstr>
      <vt:lpstr>Atos Oficiais – normas e fluxos dos processos</vt:lpstr>
      <vt:lpstr>Atos Oficiais na UFSCar – quais são?</vt:lpstr>
      <vt:lpstr>Atos Oficiais na UFSCar – quais são?</vt:lpstr>
      <vt:lpstr>  Atos Oficiais - Documentos / Modelos SEI  </vt:lpstr>
      <vt:lpstr>Atos de Pessoal – Decreto Nº 12.002/2024</vt:lpstr>
      <vt:lpstr>Ato Oficial x Ato de Pessoal - Estrutura</vt:lpstr>
      <vt:lpstr>Partes do Ato Oficial - Epígrafe  </vt:lpstr>
      <vt:lpstr>Exemplos de Epígrafe</vt:lpstr>
      <vt:lpstr>Partes do Ato Oficial – Ementa </vt:lpstr>
      <vt:lpstr>Exemplos de Ementa</vt:lpstr>
      <vt:lpstr>Partes do Ato Oficial - Preâmbulo</vt:lpstr>
      <vt:lpstr>Exemplos de Preâmbulo</vt:lpstr>
      <vt:lpstr>Padronização da Redação do Preâmbulo</vt:lpstr>
      <vt:lpstr>Padronização da Redação do Preâmbulo</vt:lpstr>
      <vt:lpstr>Padronização da Redação do Preâmbulo</vt:lpstr>
      <vt:lpstr>A Parte Deliberativa – Artigos</vt:lpstr>
      <vt:lpstr>Exemplos da Parte Deliberativa</vt:lpstr>
      <vt:lpstr>A Parte Final – Cláusula de Revogação</vt:lpstr>
      <vt:lpstr>Exemplo de Cláusula de Revogação</vt:lpstr>
      <vt:lpstr>A Parte Final – Cláusula de Vigência</vt:lpstr>
      <vt:lpstr>A Parte Final – Fecho</vt:lpstr>
      <vt:lpstr>Exemplos de Fecho</vt:lpstr>
      <vt:lpstr>Exemplo – Pessoal: Portaria</vt:lpstr>
      <vt:lpstr>Informações e Dúvidas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RICARDO MARTUCCI</dc:creator>
  <cp:lastModifiedBy>Elisabeth Marcia Martucci</cp:lastModifiedBy>
  <cp:revision>2</cp:revision>
  <dcterms:created xsi:type="dcterms:W3CDTF">2022-09-12T17:39:05Z</dcterms:created>
  <dcterms:modified xsi:type="dcterms:W3CDTF">2026-03-05T23:22:32Z</dcterms:modified>
</cp:coreProperties>
</file>