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1.xml" ContentType="application/vnd.openxmlformats-officedocument.presentationml.slide+xml"/>
  <Override PartName="/ppt/slideLayouts/slideLayout24.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18.xml.rels" ContentType="application/vnd.openxmlformats-package.relationships+xml"/>
  <Override PartName="/ppt/slideLayouts/_rels/slideLayout17.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15.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media/image13.wmf" ContentType="image/x-wmf"/>
  <Override PartName="/ppt/media/image12.png" ContentType="image/png"/>
  <Override PartName="/ppt/media/image10.png" ContentType="image/png"/>
  <Override PartName="/ppt/media/image9.wmf" ContentType="image/x-wmf"/>
  <Override PartName="/ppt/media/image8.wmf" ContentType="image/x-wmf"/>
  <Override PartName="/ppt/media/image6.png" ContentType="image/png"/>
  <Override PartName="/ppt/media/image5.png" ContentType="image/png"/>
  <Override PartName="/ppt/media/image7.png" ContentType="image/png"/>
  <Override PartName="/ppt/media/image4.png" ContentType="image/png"/>
  <Override PartName="/ppt/media/image3.png" ContentType="image/png"/>
  <Override PartName="/ppt/media/image2.png" ContentType="image/png"/>
  <Override PartName="/ppt/media/image11.png" ContentType="image/png"/>
  <Override PartName="/ppt/media/image1.png" ContentType="image/png"/>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Lst>
  <p:sldSz cx="9906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6.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28" name="PlaceHolder 2"/>
          <p:cNvSpPr>
            <a:spLocks noGrp="1"/>
          </p:cNvSpPr>
          <p:nvPr>
            <p:ph type="body"/>
          </p:nvPr>
        </p:nvSpPr>
        <p:spPr>
          <a:xfrm>
            <a:off x="495000" y="1604520"/>
            <a:ext cx="8915040" cy="1896840"/>
          </a:xfrm>
          <a:prstGeom prst="rect">
            <a:avLst/>
          </a:prstGeom>
        </p:spPr>
        <p:txBody>
          <a:bodyPr lIns="0" rIns="0" tIns="0" bIns="0"/>
          <a:p>
            <a:endParaRPr/>
          </a:p>
        </p:txBody>
      </p:sp>
      <p:sp>
        <p:nvSpPr>
          <p:cNvPr id="29" name="PlaceHolder 3"/>
          <p:cNvSpPr>
            <a:spLocks noGrp="1"/>
          </p:cNvSpPr>
          <p:nvPr>
            <p:ph type="body"/>
          </p:nvPr>
        </p:nvSpPr>
        <p:spPr>
          <a:xfrm>
            <a:off x="495000" y="3682080"/>
            <a:ext cx="8915040" cy="18968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31"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32"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33" name="PlaceHolder 4"/>
          <p:cNvSpPr>
            <a:spLocks noGrp="1"/>
          </p:cNvSpPr>
          <p:nvPr>
            <p:ph type="body"/>
          </p:nvPr>
        </p:nvSpPr>
        <p:spPr>
          <a:xfrm>
            <a:off x="5063040" y="3682080"/>
            <a:ext cx="4350240" cy="1896840"/>
          </a:xfrm>
          <a:prstGeom prst="rect">
            <a:avLst/>
          </a:prstGeom>
        </p:spPr>
        <p:txBody>
          <a:bodyPr lIns="0" rIns="0" tIns="0" bIns="0"/>
          <a:p>
            <a:endParaRPr/>
          </a:p>
        </p:txBody>
      </p:sp>
      <p:sp>
        <p:nvSpPr>
          <p:cNvPr id="34" name="PlaceHolder 5"/>
          <p:cNvSpPr>
            <a:spLocks noGrp="1"/>
          </p:cNvSpPr>
          <p:nvPr>
            <p:ph type="body"/>
          </p:nvPr>
        </p:nvSpPr>
        <p:spPr>
          <a:xfrm>
            <a:off x="495000" y="3682080"/>
            <a:ext cx="4350240" cy="18968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36" name="PlaceHolder 2"/>
          <p:cNvSpPr>
            <a:spLocks noGrp="1"/>
          </p:cNvSpPr>
          <p:nvPr>
            <p:ph type="body"/>
          </p:nvPr>
        </p:nvSpPr>
        <p:spPr>
          <a:xfrm>
            <a:off x="495000" y="1604520"/>
            <a:ext cx="8915040" cy="3977280"/>
          </a:xfrm>
          <a:prstGeom prst="rect">
            <a:avLst/>
          </a:prstGeom>
        </p:spPr>
        <p:txBody>
          <a:bodyPr lIns="0" rIns="0" tIns="0" bIns="0"/>
          <a:p>
            <a:endParaRPr/>
          </a:p>
        </p:txBody>
      </p:sp>
      <p:sp>
        <p:nvSpPr>
          <p:cNvPr id="37" name="PlaceHolder 3"/>
          <p:cNvSpPr>
            <a:spLocks noGrp="1"/>
          </p:cNvSpPr>
          <p:nvPr>
            <p:ph type="body"/>
          </p:nvPr>
        </p:nvSpPr>
        <p:spPr>
          <a:xfrm>
            <a:off x="495000" y="1604520"/>
            <a:ext cx="8915040" cy="3977280"/>
          </a:xfrm>
          <a:prstGeom prst="rect">
            <a:avLst/>
          </a:prstGeom>
        </p:spPr>
        <p:txBody>
          <a:bodyPr lIns="0" rIns="0" tIns="0" bIns="0"/>
          <a:p>
            <a:endParaRPr/>
          </a:p>
        </p:txBody>
      </p:sp>
      <p:pic>
        <p:nvPicPr>
          <p:cNvPr id="38" name="" descr=""/>
          <p:cNvPicPr/>
          <p:nvPr/>
        </p:nvPicPr>
        <p:blipFill>
          <a:blip r:embed="rId2"/>
          <a:stretch>
            <a:fillRect/>
          </a:stretch>
        </p:blipFill>
        <p:spPr>
          <a:xfrm>
            <a:off x="2459880" y="1604520"/>
            <a:ext cx="4984920" cy="3977280"/>
          </a:xfrm>
          <a:prstGeom prst="rect">
            <a:avLst/>
          </a:prstGeom>
          <a:ln>
            <a:noFill/>
          </a:ln>
        </p:spPr>
      </p:pic>
      <p:pic>
        <p:nvPicPr>
          <p:cNvPr id="39" name="" descr=""/>
          <p:cNvPicPr/>
          <p:nvPr/>
        </p:nvPicPr>
        <p:blipFill>
          <a:blip r:embed="rId3"/>
          <a:stretch>
            <a:fillRect/>
          </a:stretch>
        </p:blipFill>
        <p:spPr>
          <a:xfrm>
            <a:off x="2459880" y="1604520"/>
            <a:ext cx="4984920" cy="39772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47" name="PlaceHolder 2"/>
          <p:cNvSpPr>
            <a:spLocks noGrp="1"/>
          </p:cNvSpPr>
          <p:nvPr>
            <p:ph type="subTitle"/>
          </p:nvPr>
        </p:nvSpPr>
        <p:spPr>
          <a:xfrm>
            <a:off x="495000" y="1604520"/>
            <a:ext cx="8915040" cy="3977640"/>
          </a:xfrm>
          <a:prstGeom prst="rect">
            <a:avLst/>
          </a:prstGeom>
        </p:spPr>
        <p:txBody>
          <a:bodyPr lIns="0" rIns="0" tIns="0" bIns="0" anchor="ctr"/>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49" name="PlaceHolder 2"/>
          <p:cNvSpPr>
            <a:spLocks noGrp="1"/>
          </p:cNvSpPr>
          <p:nvPr>
            <p:ph type="body"/>
          </p:nvPr>
        </p:nvSpPr>
        <p:spPr>
          <a:xfrm>
            <a:off x="495000" y="1604520"/>
            <a:ext cx="8915040" cy="3977280"/>
          </a:xfrm>
          <a:prstGeom prst="rect">
            <a:avLst/>
          </a:prstGeom>
        </p:spPr>
        <p:txBody>
          <a:bodyPr lIns="0" rIns="0" tIns="0" bIns="0"/>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51" name="PlaceHolder 2"/>
          <p:cNvSpPr>
            <a:spLocks noGrp="1"/>
          </p:cNvSpPr>
          <p:nvPr>
            <p:ph type="body"/>
          </p:nvPr>
        </p:nvSpPr>
        <p:spPr>
          <a:xfrm>
            <a:off x="495000" y="1604520"/>
            <a:ext cx="4350240" cy="3977280"/>
          </a:xfrm>
          <a:prstGeom prst="rect">
            <a:avLst/>
          </a:prstGeom>
        </p:spPr>
        <p:txBody>
          <a:bodyPr lIns="0" rIns="0" tIns="0" bIns="0"/>
          <a:p>
            <a:endParaRPr/>
          </a:p>
        </p:txBody>
      </p:sp>
      <p:sp>
        <p:nvSpPr>
          <p:cNvPr id="52" name="PlaceHolder 3"/>
          <p:cNvSpPr>
            <a:spLocks noGrp="1"/>
          </p:cNvSpPr>
          <p:nvPr>
            <p:ph type="body"/>
          </p:nvPr>
        </p:nvSpPr>
        <p:spPr>
          <a:xfrm>
            <a:off x="5063040" y="1604520"/>
            <a:ext cx="4350240" cy="3977280"/>
          </a:xfrm>
          <a:prstGeom prst="rect">
            <a:avLst/>
          </a:prstGeom>
        </p:spPr>
        <p:txBody>
          <a:bodyPr lIns="0" rIns="0" tIns="0" bIns="0"/>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95000" y="273600"/>
            <a:ext cx="8915040" cy="1145160"/>
          </a:xfrm>
          <a:prstGeom prst="rect">
            <a:avLst/>
          </a:prstGeom>
        </p:spPr>
        <p:txBody>
          <a:bodyPr lIns="0" rIns="0" tIns="0" bIns="0" anchor="ctr"/>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95000" y="273600"/>
            <a:ext cx="8915040" cy="5308200"/>
          </a:xfrm>
          <a:prstGeom prst="rect">
            <a:avLst/>
          </a:prstGeom>
        </p:spPr>
        <p:txBody>
          <a:bodyPr lIns="0" rIns="0" tIns="0" bIns="0" anchor="ctr"/>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56"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57" name="PlaceHolder 3"/>
          <p:cNvSpPr>
            <a:spLocks noGrp="1"/>
          </p:cNvSpPr>
          <p:nvPr>
            <p:ph type="body"/>
          </p:nvPr>
        </p:nvSpPr>
        <p:spPr>
          <a:xfrm>
            <a:off x="495000" y="3682080"/>
            <a:ext cx="4350240" cy="1896840"/>
          </a:xfrm>
          <a:prstGeom prst="rect">
            <a:avLst/>
          </a:prstGeom>
        </p:spPr>
        <p:txBody>
          <a:bodyPr lIns="0" rIns="0" tIns="0" bIns="0"/>
          <a:p>
            <a:endParaRPr/>
          </a:p>
        </p:txBody>
      </p:sp>
      <p:sp>
        <p:nvSpPr>
          <p:cNvPr id="58" name="PlaceHolder 4"/>
          <p:cNvSpPr>
            <a:spLocks noGrp="1"/>
          </p:cNvSpPr>
          <p:nvPr>
            <p:ph type="body"/>
          </p:nvPr>
        </p:nvSpPr>
        <p:spPr>
          <a:xfrm>
            <a:off x="5063040" y="1604520"/>
            <a:ext cx="4350240" cy="3977280"/>
          </a:xfrm>
          <a:prstGeom prst="rect">
            <a:avLst/>
          </a:prstGeom>
        </p:spPr>
        <p:txBody>
          <a:bodyPr lIns="0" rIns="0" tIns="0" bIns="0"/>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7" name="PlaceHolder 2"/>
          <p:cNvSpPr>
            <a:spLocks noGrp="1"/>
          </p:cNvSpPr>
          <p:nvPr>
            <p:ph type="subTitle"/>
          </p:nvPr>
        </p:nvSpPr>
        <p:spPr>
          <a:xfrm>
            <a:off x="495000" y="1604520"/>
            <a:ext cx="8915040" cy="3977640"/>
          </a:xfrm>
          <a:prstGeom prst="rect">
            <a:avLst/>
          </a:prstGeom>
        </p:spPr>
        <p:txBody>
          <a:bodyPr lIns="0" rIns="0" tIns="0" bIns="0" anchor="ctr"/>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60" name="PlaceHolder 2"/>
          <p:cNvSpPr>
            <a:spLocks noGrp="1"/>
          </p:cNvSpPr>
          <p:nvPr>
            <p:ph type="body"/>
          </p:nvPr>
        </p:nvSpPr>
        <p:spPr>
          <a:xfrm>
            <a:off x="495000" y="1604520"/>
            <a:ext cx="4350240" cy="3977280"/>
          </a:xfrm>
          <a:prstGeom prst="rect">
            <a:avLst/>
          </a:prstGeom>
        </p:spPr>
        <p:txBody>
          <a:bodyPr lIns="0" rIns="0" tIns="0" bIns="0"/>
          <a:p>
            <a:endParaRPr/>
          </a:p>
        </p:txBody>
      </p:sp>
      <p:sp>
        <p:nvSpPr>
          <p:cNvPr id="61"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62" name="PlaceHolder 4"/>
          <p:cNvSpPr>
            <a:spLocks noGrp="1"/>
          </p:cNvSpPr>
          <p:nvPr>
            <p:ph type="body"/>
          </p:nvPr>
        </p:nvSpPr>
        <p:spPr>
          <a:xfrm>
            <a:off x="5063040" y="3682080"/>
            <a:ext cx="4350240" cy="1896840"/>
          </a:xfrm>
          <a:prstGeom prst="rect">
            <a:avLst/>
          </a:prstGeom>
        </p:spPr>
        <p:txBody>
          <a:bodyPr lIns="0" rIns="0" tIns="0" bIns="0"/>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64"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65"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66" name="PlaceHolder 4"/>
          <p:cNvSpPr>
            <a:spLocks noGrp="1"/>
          </p:cNvSpPr>
          <p:nvPr>
            <p:ph type="body"/>
          </p:nvPr>
        </p:nvSpPr>
        <p:spPr>
          <a:xfrm>
            <a:off x="495000" y="3682080"/>
            <a:ext cx="8915040" cy="1896840"/>
          </a:xfrm>
          <a:prstGeom prst="rect">
            <a:avLst/>
          </a:prstGeom>
        </p:spPr>
        <p:txBody>
          <a:bodyPr lIns="0" rIns="0" tIns="0" bIns="0"/>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68" name="PlaceHolder 2"/>
          <p:cNvSpPr>
            <a:spLocks noGrp="1"/>
          </p:cNvSpPr>
          <p:nvPr>
            <p:ph type="body"/>
          </p:nvPr>
        </p:nvSpPr>
        <p:spPr>
          <a:xfrm>
            <a:off x="495000" y="1604520"/>
            <a:ext cx="8915040" cy="1896840"/>
          </a:xfrm>
          <a:prstGeom prst="rect">
            <a:avLst/>
          </a:prstGeom>
        </p:spPr>
        <p:txBody>
          <a:bodyPr lIns="0" rIns="0" tIns="0" bIns="0"/>
          <a:p>
            <a:endParaRPr/>
          </a:p>
        </p:txBody>
      </p:sp>
      <p:sp>
        <p:nvSpPr>
          <p:cNvPr id="69" name="PlaceHolder 3"/>
          <p:cNvSpPr>
            <a:spLocks noGrp="1"/>
          </p:cNvSpPr>
          <p:nvPr>
            <p:ph type="body"/>
          </p:nvPr>
        </p:nvSpPr>
        <p:spPr>
          <a:xfrm>
            <a:off x="495000" y="3682080"/>
            <a:ext cx="8915040" cy="1896840"/>
          </a:xfrm>
          <a:prstGeom prst="rect">
            <a:avLst/>
          </a:prstGeom>
        </p:spPr>
        <p:txBody>
          <a:bodyPr lIns="0" rIns="0" tIns="0" bIns="0"/>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71"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72"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73" name="PlaceHolder 4"/>
          <p:cNvSpPr>
            <a:spLocks noGrp="1"/>
          </p:cNvSpPr>
          <p:nvPr>
            <p:ph type="body"/>
          </p:nvPr>
        </p:nvSpPr>
        <p:spPr>
          <a:xfrm>
            <a:off x="5063040" y="3682080"/>
            <a:ext cx="4350240" cy="1896840"/>
          </a:xfrm>
          <a:prstGeom prst="rect">
            <a:avLst/>
          </a:prstGeom>
        </p:spPr>
        <p:txBody>
          <a:bodyPr lIns="0" rIns="0" tIns="0" bIns="0"/>
          <a:p>
            <a:endParaRPr/>
          </a:p>
        </p:txBody>
      </p:sp>
      <p:sp>
        <p:nvSpPr>
          <p:cNvPr id="74" name="PlaceHolder 5"/>
          <p:cNvSpPr>
            <a:spLocks noGrp="1"/>
          </p:cNvSpPr>
          <p:nvPr>
            <p:ph type="body"/>
          </p:nvPr>
        </p:nvSpPr>
        <p:spPr>
          <a:xfrm>
            <a:off x="495000" y="3682080"/>
            <a:ext cx="4350240" cy="1896840"/>
          </a:xfrm>
          <a:prstGeom prst="rect">
            <a:avLst/>
          </a:prstGeom>
        </p:spPr>
        <p:txBody>
          <a:bodyPr lIns="0" rIns="0" tIns="0" bIns="0"/>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76" name="PlaceHolder 2"/>
          <p:cNvSpPr>
            <a:spLocks noGrp="1"/>
          </p:cNvSpPr>
          <p:nvPr>
            <p:ph type="body"/>
          </p:nvPr>
        </p:nvSpPr>
        <p:spPr>
          <a:xfrm>
            <a:off x="495000" y="1604520"/>
            <a:ext cx="8915040" cy="3977280"/>
          </a:xfrm>
          <a:prstGeom prst="rect">
            <a:avLst/>
          </a:prstGeom>
        </p:spPr>
        <p:txBody>
          <a:bodyPr lIns="0" rIns="0" tIns="0" bIns="0"/>
          <a:p>
            <a:endParaRPr/>
          </a:p>
        </p:txBody>
      </p:sp>
      <p:sp>
        <p:nvSpPr>
          <p:cNvPr id="77" name="PlaceHolder 3"/>
          <p:cNvSpPr>
            <a:spLocks noGrp="1"/>
          </p:cNvSpPr>
          <p:nvPr>
            <p:ph type="body"/>
          </p:nvPr>
        </p:nvSpPr>
        <p:spPr>
          <a:xfrm>
            <a:off x="495000" y="1604520"/>
            <a:ext cx="8915040" cy="3977280"/>
          </a:xfrm>
          <a:prstGeom prst="rect">
            <a:avLst/>
          </a:prstGeom>
        </p:spPr>
        <p:txBody>
          <a:bodyPr lIns="0" rIns="0" tIns="0" bIns="0"/>
          <a:p>
            <a:endParaRPr/>
          </a:p>
        </p:txBody>
      </p:sp>
      <p:pic>
        <p:nvPicPr>
          <p:cNvPr id="78" name="" descr=""/>
          <p:cNvPicPr/>
          <p:nvPr/>
        </p:nvPicPr>
        <p:blipFill>
          <a:blip r:embed="rId2"/>
          <a:stretch>
            <a:fillRect/>
          </a:stretch>
        </p:blipFill>
        <p:spPr>
          <a:xfrm>
            <a:off x="2459880" y="1604520"/>
            <a:ext cx="4984920" cy="3977280"/>
          </a:xfrm>
          <a:prstGeom prst="rect">
            <a:avLst/>
          </a:prstGeom>
          <a:ln>
            <a:noFill/>
          </a:ln>
        </p:spPr>
      </p:pic>
      <p:pic>
        <p:nvPicPr>
          <p:cNvPr id="79" name="" descr=""/>
          <p:cNvPicPr/>
          <p:nvPr/>
        </p:nvPicPr>
        <p:blipFill>
          <a:blip r:embed="rId3"/>
          <a:stretch>
            <a:fillRect/>
          </a:stretch>
        </p:blipFill>
        <p:spPr>
          <a:xfrm>
            <a:off x="2459880" y="1604520"/>
            <a:ext cx="4984920" cy="39772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9" name="PlaceHolder 2"/>
          <p:cNvSpPr>
            <a:spLocks noGrp="1"/>
          </p:cNvSpPr>
          <p:nvPr>
            <p:ph type="body"/>
          </p:nvPr>
        </p:nvSpPr>
        <p:spPr>
          <a:xfrm>
            <a:off x="495000" y="1604520"/>
            <a:ext cx="8915040" cy="397728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11" name="PlaceHolder 2"/>
          <p:cNvSpPr>
            <a:spLocks noGrp="1"/>
          </p:cNvSpPr>
          <p:nvPr>
            <p:ph type="body"/>
          </p:nvPr>
        </p:nvSpPr>
        <p:spPr>
          <a:xfrm>
            <a:off x="495000" y="1604520"/>
            <a:ext cx="4350240" cy="3977280"/>
          </a:xfrm>
          <a:prstGeom prst="rect">
            <a:avLst/>
          </a:prstGeom>
        </p:spPr>
        <p:txBody>
          <a:bodyPr lIns="0" rIns="0" tIns="0" bIns="0"/>
          <a:p>
            <a:endParaRPr/>
          </a:p>
        </p:txBody>
      </p:sp>
      <p:sp>
        <p:nvSpPr>
          <p:cNvPr id="12" name="PlaceHolder 3"/>
          <p:cNvSpPr>
            <a:spLocks noGrp="1"/>
          </p:cNvSpPr>
          <p:nvPr>
            <p:ph type="body"/>
          </p:nvPr>
        </p:nvSpPr>
        <p:spPr>
          <a:xfrm>
            <a:off x="5063040" y="1604520"/>
            <a:ext cx="4350240" cy="397728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95000" y="273600"/>
            <a:ext cx="8915040" cy="114516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95000" y="273600"/>
            <a:ext cx="8915040" cy="530820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16"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17" name="PlaceHolder 3"/>
          <p:cNvSpPr>
            <a:spLocks noGrp="1"/>
          </p:cNvSpPr>
          <p:nvPr>
            <p:ph type="body"/>
          </p:nvPr>
        </p:nvSpPr>
        <p:spPr>
          <a:xfrm>
            <a:off x="495000" y="3682080"/>
            <a:ext cx="4350240" cy="1896840"/>
          </a:xfrm>
          <a:prstGeom prst="rect">
            <a:avLst/>
          </a:prstGeom>
        </p:spPr>
        <p:txBody>
          <a:bodyPr lIns="0" rIns="0" tIns="0" bIns="0"/>
          <a:p>
            <a:endParaRPr/>
          </a:p>
        </p:txBody>
      </p:sp>
      <p:sp>
        <p:nvSpPr>
          <p:cNvPr id="18" name="PlaceHolder 4"/>
          <p:cNvSpPr>
            <a:spLocks noGrp="1"/>
          </p:cNvSpPr>
          <p:nvPr>
            <p:ph type="body"/>
          </p:nvPr>
        </p:nvSpPr>
        <p:spPr>
          <a:xfrm>
            <a:off x="5063040" y="1604520"/>
            <a:ext cx="4350240" cy="397728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20" name="PlaceHolder 2"/>
          <p:cNvSpPr>
            <a:spLocks noGrp="1"/>
          </p:cNvSpPr>
          <p:nvPr>
            <p:ph type="body"/>
          </p:nvPr>
        </p:nvSpPr>
        <p:spPr>
          <a:xfrm>
            <a:off x="495000" y="1604520"/>
            <a:ext cx="4350240" cy="3977280"/>
          </a:xfrm>
          <a:prstGeom prst="rect">
            <a:avLst/>
          </a:prstGeom>
        </p:spPr>
        <p:txBody>
          <a:bodyPr lIns="0" rIns="0" tIns="0" bIns="0"/>
          <a:p>
            <a:endParaRPr/>
          </a:p>
        </p:txBody>
      </p:sp>
      <p:sp>
        <p:nvSpPr>
          <p:cNvPr id="21"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22" name="PlaceHolder 4"/>
          <p:cNvSpPr>
            <a:spLocks noGrp="1"/>
          </p:cNvSpPr>
          <p:nvPr>
            <p:ph type="body"/>
          </p:nvPr>
        </p:nvSpPr>
        <p:spPr>
          <a:xfrm>
            <a:off x="5063040" y="3682080"/>
            <a:ext cx="4350240" cy="18968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95000" y="273600"/>
            <a:ext cx="8915040" cy="1145160"/>
          </a:xfrm>
          <a:prstGeom prst="rect">
            <a:avLst/>
          </a:prstGeom>
        </p:spPr>
        <p:txBody>
          <a:bodyPr lIns="0" rIns="0" tIns="0" bIns="0" anchor="ctr"/>
          <a:p>
            <a:endParaRPr/>
          </a:p>
        </p:txBody>
      </p:sp>
      <p:sp>
        <p:nvSpPr>
          <p:cNvPr id="24" name="PlaceHolder 2"/>
          <p:cNvSpPr>
            <a:spLocks noGrp="1"/>
          </p:cNvSpPr>
          <p:nvPr>
            <p:ph type="body"/>
          </p:nvPr>
        </p:nvSpPr>
        <p:spPr>
          <a:xfrm>
            <a:off x="495000" y="1604520"/>
            <a:ext cx="4350240" cy="1896840"/>
          </a:xfrm>
          <a:prstGeom prst="rect">
            <a:avLst/>
          </a:prstGeom>
        </p:spPr>
        <p:txBody>
          <a:bodyPr lIns="0" rIns="0" tIns="0" bIns="0"/>
          <a:p>
            <a:endParaRPr/>
          </a:p>
        </p:txBody>
      </p:sp>
      <p:sp>
        <p:nvSpPr>
          <p:cNvPr id="25" name="PlaceHolder 3"/>
          <p:cNvSpPr>
            <a:spLocks noGrp="1"/>
          </p:cNvSpPr>
          <p:nvPr>
            <p:ph type="body"/>
          </p:nvPr>
        </p:nvSpPr>
        <p:spPr>
          <a:xfrm>
            <a:off x="5063040" y="1604520"/>
            <a:ext cx="4350240" cy="1896840"/>
          </a:xfrm>
          <a:prstGeom prst="rect">
            <a:avLst/>
          </a:prstGeom>
        </p:spPr>
        <p:txBody>
          <a:bodyPr lIns="0" rIns="0" tIns="0" bIns="0"/>
          <a:p>
            <a:endParaRPr/>
          </a:p>
        </p:txBody>
      </p:sp>
      <p:sp>
        <p:nvSpPr>
          <p:cNvPr id="26" name="PlaceHolder 4"/>
          <p:cNvSpPr>
            <a:spLocks noGrp="1"/>
          </p:cNvSpPr>
          <p:nvPr>
            <p:ph type="body"/>
          </p:nvPr>
        </p:nvSpPr>
        <p:spPr>
          <a:xfrm>
            <a:off x="495000" y="3682080"/>
            <a:ext cx="8915040" cy="18968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4.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0" name="CustomShape 1"/>
          <p:cNvSpPr/>
          <p:nvPr/>
        </p:nvSpPr>
        <p:spPr>
          <a:xfrm>
            <a:off x="-10440" y="-7200"/>
            <a:ext cx="9926280" cy="1041120"/>
          </a:xfrm>
          <a:prstGeom prst="rect">
            <a:avLst>
              <a:gd name="A1" fmla="val 0"/>
              <a:gd name="A2" fmla="val 0"/>
              <a:gd name="A3" fmla="val 0"/>
              <a:gd name="A4" fmla="val 0"/>
              <a:gd name="A5" fmla="val 0"/>
              <a:gd name="A6" fmla="val 0"/>
              <a:gd name="A7" fmla="val 0"/>
              <a:gd name="A8" fmla="val 0"/>
            </a:avLst>
          </a:prstGeom>
          <a:gradFill>
            <a:gsLst>
              <a:gs pos="0">
                <a:srgbClr val="0074a0"/>
              </a:gs>
              <a:gs pos="100000">
                <a:srgbClr val="00c4cd"/>
              </a:gs>
            </a:gsLst>
            <a:lin ang="5400000"/>
          </a:gradFill>
          <a:ln w="9360">
            <a:noFill/>
          </a:ln>
        </p:spPr>
      </p:sp>
      <p:sp>
        <p:nvSpPr>
          <p:cNvPr id="1" name="CustomShape 2"/>
          <p:cNvSpPr/>
          <p:nvPr/>
        </p:nvSpPr>
        <p:spPr>
          <a:xfrm>
            <a:off x="4746600" y="-7200"/>
            <a:ext cx="5159160" cy="637920"/>
          </a:xfrm>
          <a:prstGeom prst="rect">
            <a:avLst>
              <a:gd name="A1" fmla="val 0"/>
              <a:gd name="A2" fmla="val 0"/>
              <a:gd name="A3" fmla="val 0"/>
              <a:gd name="A4" fmla="val 0"/>
              <a:gd name="A5" fmla="val 0"/>
              <a:gd name="A6" fmla="val 0"/>
              <a:gd name="A7" fmla="val 0"/>
              <a:gd name="A8" fmla="val 0"/>
            </a:avLst>
          </a:prstGeom>
          <a:gradFill>
            <a:gsLst>
              <a:gs pos="0">
                <a:srgbClr val="008abf"/>
              </a:gs>
              <a:gs pos="100000">
                <a:srgbClr val="00a0a8"/>
              </a:gs>
            </a:gsLst>
            <a:lin ang="16200000"/>
          </a:gradFill>
          <a:ln w="9360">
            <a:noFill/>
          </a:ln>
        </p:spPr>
      </p:sp>
      <p:sp>
        <p:nvSpPr>
          <p:cNvPr id="2" name="CustomShape 3"/>
          <p:cNvSpPr/>
          <p:nvPr/>
        </p:nvSpPr>
        <p:spPr>
          <a:xfrm rot="21448200">
            <a:off x="-21960" y="201960"/>
            <a:ext cx="9924480" cy="649080"/>
          </a:xfrm>
          <a:prstGeom prst="rect">
            <a:avLst>
              <a:gd name="A1" fmla="val 0"/>
              <a:gd name="A2" fmla="val 0"/>
              <a:gd name="A3" fmla="val 0"/>
              <a:gd name="A4" fmla="val 0"/>
              <a:gd name="A5" fmla="val 0"/>
              <a:gd name="A6" fmla="val 0"/>
              <a:gd name="A7" fmla="val 0"/>
              <a:gd name="A8" fmla="val 0"/>
            </a:avLst>
          </a:prstGeom>
          <a:noFill/>
          <a:ln w="10800">
            <a:solidFill>
              <a:srgbClr val="09b7bf"/>
            </a:solidFill>
            <a:round/>
          </a:ln>
        </p:spPr>
      </p:sp>
      <p:sp>
        <p:nvSpPr>
          <p:cNvPr id="3" name="CustomShape 4"/>
          <p:cNvSpPr/>
          <p:nvPr/>
        </p:nvSpPr>
        <p:spPr>
          <a:xfrm rot="21448200">
            <a:off x="-16200" y="275400"/>
            <a:ext cx="9938520" cy="529920"/>
          </a:xfrm>
          <a:prstGeom prst="rect">
            <a:avLst>
              <a:gd name="A1" fmla="val 0"/>
              <a:gd name="A2" fmla="val 0"/>
              <a:gd name="A3" fmla="val 0"/>
              <a:gd name="A4" fmla="val 0"/>
              <a:gd name="A5" fmla="val 0"/>
              <a:gd name="A6" fmla="val 0"/>
              <a:gd name="A7" fmla="val 0"/>
              <a:gd name="A8" fmla="val 0"/>
            </a:avLst>
          </a:prstGeom>
          <a:noFill/>
          <a:ln w="9360">
            <a:solidFill>
              <a:srgbClr val="0f6fc6"/>
            </a:solidFill>
            <a:round/>
          </a:ln>
        </p:spPr>
      </p:sp>
      <p:sp>
        <p:nvSpPr>
          <p:cNvPr id="4" name="PlaceHolder 5"/>
          <p:cNvSpPr>
            <a:spLocks noGrp="1"/>
          </p:cNvSpPr>
          <p:nvPr>
            <p:ph type="title"/>
          </p:nvPr>
        </p:nvSpPr>
        <p:spPr>
          <a:xfrm>
            <a:off x="495000" y="273600"/>
            <a:ext cx="8915040" cy="1144800"/>
          </a:xfrm>
          <a:prstGeom prst="rect">
            <a:avLst/>
          </a:prstGeom>
        </p:spPr>
        <p:txBody>
          <a:bodyPr lIns="0" rIns="0" tIns="0" bIns="0" anchor="ctr"/>
          <a:p>
            <a:r>
              <a:rPr lang="pt-BR" sz="5000">
                <a:latin typeface="Arial"/>
              </a:rPr>
              <a:t>Click to edit the title text format</a:t>
            </a:r>
            <a:endParaRPr/>
          </a:p>
        </p:txBody>
      </p:sp>
      <p:sp>
        <p:nvSpPr>
          <p:cNvPr id="5" name="PlaceHolder 6"/>
          <p:cNvSpPr>
            <a:spLocks noGrp="1"/>
          </p:cNvSpPr>
          <p:nvPr>
            <p:ph type="body"/>
          </p:nvPr>
        </p:nvSpPr>
        <p:spPr>
          <a:xfrm>
            <a:off x="495000" y="1604520"/>
            <a:ext cx="8915040" cy="3977280"/>
          </a:xfrm>
          <a:prstGeom prst="rect">
            <a:avLst/>
          </a:prstGeom>
        </p:spPr>
        <p:txBody>
          <a:bodyPr lIns="0" rIns="0" tIns="0" bIns="0"/>
          <a:p>
            <a:pPr>
              <a:buSzPct val="45000"/>
              <a:buFont typeface="StarSymbol"/>
              <a:buChar char=""/>
            </a:pPr>
            <a:r>
              <a:rPr lang="pt-BR" sz="2600">
                <a:latin typeface="Constantia"/>
              </a:rPr>
              <a:t>Click to edit the outline text format</a:t>
            </a:r>
            <a:endParaRPr/>
          </a:p>
          <a:p>
            <a:pPr lvl="1">
              <a:buSzPct val="75000"/>
              <a:buFont typeface="StarSymbol"/>
              <a:buChar char=""/>
            </a:pPr>
            <a:r>
              <a:rPr lang="pt-BR" sz="2100">
                <a:latin typeface="Constantia"/>
              </a:rPr>
              <a:t>Second Outline Level</a:t>
            </a:r>
            <a:endParaRPr/>
          </a:p>
          <a:p>
            <a:pPr lvl="2">
              <a:buSzPct val="45000"/>
              <a:buFont typeface="StarSymbol"/>
              <a:buChar char=""/>
            </a:pPr>
            <a:r>
              <a:rPr lang="pt-BR" sz="2000">
                <a:latin typeface="Constantia"/>
              </a:rPr>
              <a:t>Third Outline Level</a:t>
            </a:r>
            <a:endParaRPr/>
          </a:p>
          <a:p>
            <a:pPr lvl="3">
              <a:buSzPct val="75000"/>
              <a:buFont typeface="StarSymbol"/>
              <a:buChar char=""/>
            </a:pPr>
            <a:r>
              <a:rPr lang="pt-BR" sz="2000">
                <a:latin typeface="Constantia"/>
              </a:rPr>
              <a:t>Fourth Outline Level</a:t>
            </a:r>
            <a:endParaRPr/>
          </a:p>
          <a:p>
            <a:pPr lvl="4">
              <a:buSzPct val="45000"/>
              <a:buFont typeface="StarSymbol"/>
              <a:buChar char=""/>
            </a:pPr>
            <a:r>
              <a:rPr lang="pt-BR" sz="2000">
                <a:latin typeface="Constantia"/>
              </a:rPr>
              <a:t>Fifth Outline Level</a:t>
            </a:r>
            <a:endParaRPr/>
          </a:p>
          <a:p>
            <a:pPr lvl="5">
              <a:buSzPct val="45000"/>
              <a:buFont typeface="StarSymbol"/>
              <a:buChar char=""/>
            </a:pPr>
            <a:r>
              <a:rPr lang="pt-BR" sz="2000">
                <a:latin typeface="Constantia"/>
              </a:rPr>
              <a:t>Sixth Outline Level</a:t>
            </a:r>
            <a:endParaRPr/>
          </a:p>
          <a:p>
            <a:pPr lvl="6">
              <a:buSzPct val="45000"/>
              <a:buFont typeface="StarSymbol"/>
              <a:buChar char=""/>
            </a:pPr>
            <a:r>
              <a:rPr lang="pt-BR" sz="2000">
                <a:latin typeface="Constantia"/>
              </a:rPr>
              <a:t>Seventh Outline Level</a:t>
            </a:r>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blipFill>
          <a:blip r:embed="rId2"/>
          <a:tile/>
        </a:blipFill>
      </p:bgPr>
    </p:bg>
    <p:spTree>
      <p:nvGrpSpPr>
        <p:cNvPr id="1" name=""/>
        <p:cNvGrpSpPr/>
        <p:nvPr/>
      </p:nvGrpSpPr>
      <p:grpSpPr>
        <a:xfrm>
          <a:off x="0" y="0"/>
          <a:ext cx="0" cy="0"/>
          <a:chOff x="0" y="0"/>
          <a:chExt cx="0" cy="0"/>
        </a:xfrm>
      </p:grpSpPr>
      <p:sp>
        <p:nvSpPr>
          <p:cNvPr id="40" name="CustomShape 1"/>
          <p:cNvSpPr/>
          <p:nvPr/>
        </p:nvSpPr>
        <p:spPr>
          <a:xfrm>
            <a:off x="-10440" y="-7200"/>
            <a:ext cx="9926280" cy="1041120"/>
          </a:xfrm>
          <a:prstGeom prst="rect">
            <a:avLst>
              <a:gd name="A1" fmla="val 0"/>
              <a:gd name="A2" fmla="val 0"/>
              <a:gd name="A3" fmla="val 0"/>
              <a:gd name="A4" fmla="val 0"/>
              <a:gd name="A5" fmla="val 0"/>
              <a:gd name="A6" fmla="val 0"/>
              <a:gd name="A7" fmla="val 0"/>
              <a:gd name="A8" fmla="val 0"/>
            </a:avLst>
          </a:prstGeom>
          <a:gradFill>
            <a:gsLst>
              <a:gs pos="0">
                <a:srgbClr val="0074a0"/>
              </a:gs>
              <a:gs pos="100000">
                <a:srgbClr val="00c4cd"/>
              </a:gs>
            </a:gsLst>
            <a:lin ang="5400000"/>
          </a:gradFill>
          <a:ln w="9360">
            <a:noFill/>
          </a:ln>
        </p:spPr>
      </p:sp>
      <p:sp>
        <p:nvSpPr>
          <p:cNvPr id="41" name="CustomShape 2"/>
          <p:cNvSpPr/>
          <p:nvPr/>
        </p:nvSpPr>
        <p:spPr>
          <a:xfrm>
            <a:off x="4746600" y="-7200"/>
            <a:ext cx="5159160" cy="637920"/>
          </a:xfrm>
          <a:prstGeom prst="rect">
            <a:avLst>
              <a:gd name="A1" fmla="val 0"/>
              <a:gd name="A2" fmla="val 0"/>
              <a:gd name="A3" fmla="val 0"/>
              <a:gd name="A4" fmla="val 0"/>
              <a:gd name="A5" fmla="val 0"/>
              <a:gd name="A6" fmla="val 0"/>
              <a:gd name="A7" fmla="val 0"/>
              <a:gd name="A8" fmla="val 0"/>
            </a:avLst>
          </a:prstGeom>
          <a:gradFill>
            <a:gsLst>
              <a:gs pos="0">
                <a:srgbClr val="008abf"/>
              </a:gs>
              <a:gs pos="100000">
                <a:srgbClr val="00a0a8"/>
              </a:gs>
            </a:gsLst>
            <a:lin ang="16200000"/>
          </a:gradFill>
          <a:ln w="9360">
            <a:noFill/>
          </a:ln>
        </p:spPr>
      </p:sp>
      <p:sp>
        <p:nvSpPr>
          <p:cNvPr id="42" name="CustomShape 3"/>
          <p:cNvSpPr/>
          <p:nvPr/>
        </p:nvSpPr>
        <p:spPr>
          <a:xfrm rot="21448200">
            <a:off x="-21960" y="201960"/>
            <a:ext cx="9924480" cy="649080"/>
          </a:xfrm>
          <a:prstGeom prst="rect">
            <a:avLst>
              <a:gd name="A1" fmla="val 0"/>
              <a:gd name="A2" fmla="val 0"/>
              <a:gd name="A3" fmla="val 0"/>
              <a:gd name="A4" fmla="val 0"/>
              <a:gd name="A5" fmla="val 0"/>
              <a:gd name="A6" fmla="val 0"/>
              <a:gd name="A7" fmla="val 0"/>
              <a:gd name="A8" fmla="val 0"/>
            </a:avLst>
          </a:prstGeom>
          <a:noFill/>
          <a:ln w="10800">
            <a:solidFill>
              <a:srgbClr val="09b7bf"/>
            </a:solidFill>
            <a:round/>
          </a:ln>
        </p:spPr>
      </p:sp>
      <p:sp>
        <p:nvSpPr>
          <p:cNvPr id="43" name="CustomShape 4"/>
          <p:cNvSpPr/>
          <p:nvPr/>
        </p:nvSpPr>
        <p:spPr>
          <a:xfrm rot="21448200">
            <a:off x="-16200" y="275400"/>
            <a:ext cx="9938520" cy="529920"/>
          </a:xfrm>
          <a:prstGeom prst="rect">
            <a:avLst>
              <a:gd name="A1" fmla="val 0"/>
              <a:gd name="A2" fmla="val 0"/>
              <a:gd name="A3" fmla="val 0"/>
              <a:gd name="A4" fmla="val 0"/>
              <a:gd name="A5" fmla="val 0"/>
              <a:gd name="A6" fmla="val 0"/>
              <a:gd name="A7" fmla="val 0"/>
              <a:gd name="A8" fmla="val 0"/>
            </a:avLst>
          </a:prstGeom>
          <a:noFill/>
          <a:ln w="9360">
            <a:solidFill>
              <a:srgbClr val="0f6fc6"/>
            </a:solidFill>
            <a:round/>
          </a:ln>
        </p:spPr>
      </p:sp>
      <p:sp>
        <p:nvSpPr>
          <p:cNvPr id="44" name="PlaceHolder 5"/>
          <p:cNvSpPr>
            <a:spLocks noGrp="1"/>
          </p:cNvSpPr>
          <p:nvPr>
            <p:ph type="title"/>
          </p:nvPr>
        </p:nvSpPr>
        <p:spPr>
          <a:xfrm>
            <a:off x="495000" y="273600"/>
            <a:ext cx="8915040" cy="1144800"/>
          </a:xfrm>
          <a:prstGeom prst="rect">
            <a:avLst/>
          </a:prstGeom>
        </p:spPr>
        <p:txBody>
          <a:bodyPr lIns="0" rIns="0" tIns="0" bIns="0" anchor="ctr"/>
          <a:p>
            <a:r>
              <a:rPr lang="pt-BR" sz="5000">
                <a:latin typeface="Arial"/>
              </a:rPr>
              <a:t>Click to edit the title text format</a:t>
            </a:r>
            <a:endParaRPr/>
          </a:p>
        </p:txBody>
      </p:sp>
      <p:sp>
        <p:nvSpPr>
          <p:cNvPr id="45" name="PlaceHolder 6"/>
          <p:cNvSpPr>
            <a:spLocks noGrp="1"/>
          </p:cNvSpPr>
          <p:nvPr>
            <p:ph type="body"/>
          </p:nvPr>
        </p:nvSpPr>
        <p:spPr>
          <a:xfrm>
            <a:off x="495000" y="1604520"/>
            <a:ext cx="8915040" cy="3977280"/>
          </a:xfrm>
          <a:prstGeom prst="rect">
            <a:avLst/>
          </a:prstGeom>
        </p:spPr>
        <p:txBody>
          <a:bodyPr lIns="0" rIns="0" tIns="0" bIns="0"/>
          <a:p>
            <a:pPr>
              <a:buSzPct val="45000"/>
              <a:buFont typeface="StarSymbol"/>
              <a:buChar char=""/>
            </a:pPr>
            <a:r>
              <a:rPr lang="pt-BR" sz="2600">
                <a:latin typeface="Constantia"/>
              </a:rPr>
              <a:t>Click to edit the outline text format</a:t>
            </a:r>
            <a:endParaRPr/>
          </a:p>
          <a:p>
            <a:pPr lvl="1">
              <a:buSzPct val="75000"/>
              <a:buFont typeface="StarSymbol"/>
              <a:buChar char=""/>
            </a:pPr>
            <a:r>
              <a:rPr lang="pt-BR" sz="2100">
                <a:latin typeface="Constantia"/>
              </a:rPr>
              <a:t>Second Outline Level</a:t>
            </a:r>
            <a:endParaRPr/>
          </a:p>
          <a:p>
            <a:pPr lvl="2">
              <a:buSzPct val="45000"/>
              <a:buFont typeface="StarSymbol"/>
              <a:buChar char=""/>
            </a:pPr>
            <a:r>
              <a:rPr lang="pt-BR" sz="2000">
                <a:latin typeface="Constantia"/>
              </a:rPr>
              <a:t>Third Outline Level</a:t>
            </a:r>
            <a:endParaRPr/>
          </a:p>
          <a:p>
            <a:pPr lvl="3">
              <a:buSzPct val="75000"/>
              <a:buFont typeface="StarSymbol"/>
              <a:buChar char=""/>
            </a:pPr>
            <a:r>
              <a:rPr lang="pt-BR" sz="2000">
                <a:latin typeface="Constantia"/>
              </a:rPr>
              <a:t>Fourth Outline Level</a:t>
            </a:r>
            <a:endParaRPr/>
          </a:p>
          <a:p>
            <a:pPr lvl="4">
              <a:buSzPct val="45000"/>
              <a:buFont typeface="StarSymbol"/>
              <a:buChar char=""/>
            </a:pPr>
            <a:r>
              <a:rPr lang="pt-BR" sz="2000">
                <a:latin typeface="Constantia"/>
              </a:rPr>
              <a:t>Fifth Outline Level</a:t>
            </a:r>
            <a:endParaRPr/>
          </a:p>
          <a:p>
            <a:pPr lvl="5">
              <a:buSzPct val="45000"/>
              <a:buFont typeface="StarSymbol"/>
              <a:buChar char=""/>
            </a:pPr>
            <a:r>
              <a:rPr lang="pt-BR" sz="2000">
                <a:latin typeface="Constantia"/>
              </a:rPr>
              <a:t>Sixth Outline Level</a:t>
            </a:r>
            <a:endParaRPr/>
          </a:p>
          <a:p>
            <a:pPr lvl="6">
              <a:buSzPct val="45000"/>
              <a:buFont typeface="StarSymbol"/>
              <a:buChar char=""/>
            </a:pPr>
            <a:r>
              <a:rPr lang="pt-BR" sz="2000">
                <a:latin typeface="Constantia"/>
              </a:rPr>
              <a:t>Seventh Outline Level</a:t>
            </a:r>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wmf"/><Relationship Id="rId3" Type="http://schemas.openxmlformats.org/officeDocument/2006/relationships/image" Target="../media/image9.wmf"/><Relationship Id="rId4" Type="http://schemas.openxmlformats.org/officeDocument/2006/relationships/image" Target="../media/image10.pn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3.wmf"/><Relationship Id="rId8"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0" name="CustomShape 1"/>
          <p:cNvSpPr/>
          <p:nvPr/>
        </p:nvSpPr>
        <p:spPr>
          <a:xfrm>
            <a:off x="318960" y="1234440"/>
            <a:ext cx="1808640" cy="272880"/>
          </a:xfrm>
          <a:prstGeom prst="rect">
            <a:avLst/>
          </a:prstGeom>
          <a:noFill/>
          <a:ln w="9360">
            <a:noFill/>
          </a:ln>
        </p:spPr>
        <p:txBody>
          <a:bodyPr wrap="none" lIns="90000" rIns="90000" tIns="45000" bIns="45000"/>
          <a:p>
            <a:pPr>
              <a:lnSpc>
                <a:spcPct val="100000"/>
              </a:lnSpc>
            </a:pPr>
            <a:r>
              <a:rPr b="1" lang="en-US" sz="1200">
                <a:solidFill>
                  <a:srgbClr val="000000"/>
                </a:solidFill>
                <a:latin typeface="Arial"/>
              </a:rPr>
              <a:t>Organizing Committee</a:t>
            </a:r>
            <a:endParaRPr/>
          </a:p>
        </p:txBody>
      </p:sp>
      <p:sp>
        <p:nvSpPr>
          <p:cNvPr id="81" name="CustomShape 2"/>
          <p:cNvSpPr/>
          <p:nvPr/>
        </p:nvSpPr>
        <p:spPr>
          <a:xfrm>
            <a:off x="4880880" y="242640"/>
            <a:ext cx="4751640" cy="942840"/>
          </a:xfrm>
          <a:prstGeom prst="rect">
            <a:avLst/>
          </a:prstGeom>
          <a:noFill/>
          <a:ln w="9360">
            <a:noFill/>
          </a:ln>
        </p:spPr>
        <p:txBody>
          <a:bodyPr lIns="90000" rIns="90000" tIns="45000" bIns="45000"/>
          <a:p>
            <a:pPr algn="ctr">
              <a:lnSpc>
                <a:spcPct val="100000"/>
              </a:lnSpc>
            </a:pPr>
            <a:r>
              <a:rPr b="1" lang="en-US" sz="1400">
                <a:solidFill>
                  <a:srgbClr val="000000"/>
                </a:solidFill>
                <a:latin typeface="Arial"/>
              </a:rPr>
              <a:t>Universidade Federal de São Carlos</a:t>
            </a:r>
            <a:endParaRPr/>
          </a:p>
          <a:p>
            <a:pPr algn="ctr">
              <a:lnSpc>
                <a:spcPct val="100000"/>
              </a:lnSpc>
            </a:pPr>
            <a:r>
              <a:rPr b="1" lang="en-US" sz="1400">
                <a:solidFill>
                  <a:srgbClr val="000000"/>
                </a:solidFill>
                <a:latin typeface="Arial"/>
              </a:rPr>
              <a:t>Centro de Ciências Exatas e de Tecnologia</a:t>
            </a:r>
            <a:endParaRPr/>
          </a:p>
          <a:p>
            <a:pPr algn="ctr">
              <a:lnSpc>
                <a:spcPct val="100000"/>
              </a:lnSpc>
            </a:pPr>
            <a:r>
              <a:rPr b="1" lang="en-US" sz="1400">
                <a:solidFill>
                  <a:srgbClr val="000000"/>
                </a:solidFill>
                <a:latin typeface="Arial"/>
              </a:rPr>
              <a:t>Programa de Pós Graduação em Ciência e Engenharia de Materiais</a:t>
            </a:r>
            <a:endParaRPr/>
          </a:p>
        </p:txBody>
      </p:sp>
      <p:sp>
        <p:nvSpPr>
          <p:cNvPr id="82" name="CustomShape 3"/>
          <p:cNvSpPr/>
          <p:nvPr/>
        </p:nvSpPr>
        <p:spPr>
          <a:xfrm>
            <a:off x="5024880" y="1412640"/>
            <a:ext cx="4500360" cy="516600"/>
          </a:xfrm>
          <a:prstGeom prst="rect">
            <a:avLst/>
          </a:prstGeom>
          <a:noFill/>
          <a:ln w="9360">
            <a:noFill/>
          </a:ln>
        </p:spPr>
        <p:txBody>
          <a:bodyPr lIns="90000" rIns="90000" tIns="45000" bIns="45000"/>
          <a:p>
            <a:pPr algn="ctr">
              <a:lnSpc>
                <a:spcPct val="100000"/>
              </a:lnSpc>
            </a:pPr>
            <a:r>
              <a:rPr b="1" lang="en-US" sz="1400">
                <a:solidFill>
                  <a:srgbClr val="000000"/>
                </a:solidFill>
                <a:latin typeface="Arial"/>
              </a:rPr>
              <a:t>6</a:t>
            </a:r>
            <a:r>
              <a:rPr b="1" lang="en-US" sz="1400" baseline="30000">
                <a:solidFill>
                  <a:srgbClr val="000000"/>
                </a:solidFill>
                <a:latin typeface="Arial"/>
              </a:rPr>
              <a:t>th</a:t>
            </a:r>
            <a:r>
              <a:rPr b="1" lang="en-US" sz="1400">
                <a:solidFill>
                  <a:srgbClr val="000000"/>
                </a:solidFill>
                <a:latin typeface="Arial"/>
              </a:rPr>
              <a:t> International Workshop </a:t>
            </a:r>
            <a:endParaRPr/>
          </a:p>
          <a:p>
            <a:pPr algn="ctr">
              <a:lnSpc>
                <a:spcPct val="100000"/>
              </a:lnSpc>
            </a:pPr>
            <a:r>
              <a:rPr b="1" lang="en-US" sz="1400">
                <a:solidFill>
                  <a:srgbClr val="000000"/>
                </a:solidFill>
                <a:latin typeface="Arial"/>
              </a:rPr>
              <a:t>of the PPG-CEM/UFSCar:</a:t>
            </a:r>
            <a:endParaRPr/>
          </a:p>
        </p:txBody>
      </p:sp>
      <p:sp>
        <p:nvSpPr>
          <p:cNvPr id="83" name="CustomShape 4"/>
          <p:cNvSpPr/>
          <p:nvPr/>
        </p:nvSpPr>
        <p:spPr>
          <a:xfrm>
            <a:off x="196200" y="3213000"/>
            <a:ext cx="3289680" cy="889560"/>
          </a:xfrm>
          <a:prstGeom prst="rect">
            <a:avLst/>
          </a:prstGeom>
          <a:noFill/>
          <a:ln w="9360">
            <a:noFill/>
          </a:ln>
        </p:spPr>
        <p:txBody>
          <a:bodyPr lIns="90000" rIns="90000" tIns="45000" bIns="45000"/>
          <a:p>
            <a:pPr algn="ctr">
              <a:lnSpc>
                <a:spcPct val="100000"/>
              </a:lnSpc>
            </a:pPr>
            <a:r>
              <a:rPr lang="en-US" sz="1050">
                <a:solidFill>
                  <a:srgbClr val="000000"/>
                </a:solidFill>
                <a:latin typeface="Arial"/>
              </a:rPr>
              <a:t>Universidade Federal de São Carlos (UFSCar)</a:t>
            </a:r>
            <a:endParaRPr/>
          </a:p>
          <a:p>
            <a:pPr algn="ctr">
              <a:lnSpc>
                <a:spcPct val="100000"/>
              </a:lnSpc>
            </a:pPr>
            <a:r>
              <a:rPr lang="en-US" sz="1050">
                <a:solidFill>
                  <a:srgbClr val="000000"/>
                </a:solidFill>
                <a:latin typeface="Arial"/>
              </a:rPr>
              <a:t>Centro de Ciências Exatas e de Tecnologia (CCET)</a:t>
            </a:r>
            <a:endParaRPr/>
          </a:p>
          <a:p>
            <a:pPr algn="ctr">
              <a:lnSpc>
                <a:spcPct val="100000"/>
              </a:lnSpc>
            </a:pPr>
            <a:r>
              <a:rPr lang="en-US" sz="1050">
                <a:solidFill>
                  <a:srgbClr val="000000"/>
                </a:solidFill>
                <a:latin typeface="Arial"/>
              </a:rPr>
              <a:t>Programa de Pós Graduação em Ciência e </a:t>
            </a:r>
            <a:endParaRPr/>
          </a:p>
          <a:p>
            <a:pPr algn="ctr">
              <a:lnSpc>
                <a:spcPct val="100000"/>
              </a:lnSpc>
            </a:pPr>
            <a:r>
              <a:rPr lang="en-US" sz="1050">
                <a:solidFill>
                  <a:srgbClr val="000000"/>
                </a:solidFill>
                <a:latin typeface="Arial"/>
              </a:rPr>
              <a:t>Engenharia de Materiais (PPG-CEM)</a:t>
            </a:r>
            <a:endParaRPr/>
          </a:p>
          <a:p>
            <a:pPr algn="ctr">
              <a:lnSpc>
                <a:spcPct val="100000"/>
              </a:lnSpc>
            </a:pPr>
            <a:r>
              <a:rPr lang="en-US" sz="1050">
                <a:solidFill>
                  <a:srgbClr val="000000"/>
                </a:solidFill>
                <a:latin typeface="Arial"/>
              </a:rPr>
              <a:t>Departamento de Engenharia de Materiais (DEMa)</a:t>
            </a:r>
            <a:endParaRPr/>
          </a:p>
        </p:txBody>
      </p:sp>
      <p:sp>
        <p:nvSpPr>
          <p:cNvPr id="84" name="CustomShape 5"/>
          <p:cNvSpPr/>
          <p:nvPr/>
        </p:nvSpPr>
        <p:spPr>
          <a:xfrm>
            <a:off x="5024880" y="2061000"/>
            <a:ext cx="4452480" cy="333720"/>
          </a:xfrm>
          <a:prstGeom prst="rect">
            <a:avLst/>
          </a:prstGeom>
          <a:noFill/>
          <a:ln w="9360">
            <a:noFill/>
          </a:ln>
        </p:spPr>
        <p:txBody>
          <a:bodyPr lIns="90000" rIns="90000" tIns="45000" bIns="45000"/>
          <a:p>
            <a:pPr algn="ctr">
              <a:lnSpc>
                <a:spcPct val="100000"/>
              </a:lnSpc>
            </a:pPr>
            <a:r>
              <a:rPr b="1" lang="en-US" sz="1600">
                <a:solidFill>
                  <a:srgbClr val="0000cc"/>
                </a:solidFill>
                <a:latin typeface="Arial"/>
              </a:rPr>
              <a:t>Metastability in New Metallic Alloys </a:t>
            </a:r>
            <a:endParaRPr/>
          </a:p>
        </p:txBody>
      </p:sp>
      <p:pic>
        <p:nvPicPr>
          <p:cNvPr id="85" name="Picture 13" descr=""/>
          <p:cNvPicPr/>
          <p:nvPr/>
        </p:nvPicPr>
        <p:blipFill>
          <a:blip r:embed="rId1"/>
          <a:stretch>
            <a:fillRect/>
          </a:stretch>
        </p:blipFill>
        <p:spPr>
          <a:xfrm>
            <a:off x="2306880" y="4709160"/>
            <a:ext cx="1296360" cy="793800"/>
          </a:xfrm>
          <a:prstGeom prst="rect">
            <a:avLst/>
          </a:prstGeom>
          <a:ln w="9360">
            <a:noFill/>
          </a:ln>
        </p:spPr>
      </p:pic>
      <p:pic>
        <p:nvPicPr>
          <p:cNvPr id="86" name="Picture 20" descr=""/>
          <p:cNvPicPr/>
          <p:nvPr/>
        </p:nvPicPr>
        <p:blipFill>
          <a:blip r:embed="rId2"/>
          <a:stretch>
            <a:fillRect/>
          </a:stretch>
        </p:blipFill>
        <p:spPr>
          <a:xfrm>
            <a:off x="3810240" y="4863600"/>
            <a:ext cx="638280" cy="639720"/>
          </a:xfrm>
          <a:prstGeom prst="rect">
            <a:avLst/>
          </a:prstGeom>
          <a:ln w="9360">
            <a:noFill/>
          </a:ln>
        </p:spPr>
      </p:pic>
      <p:sp>
        <p:nvSpPr>
          <p:cNvPr id="87" name="CustomShape 6"/>
          <p:cNvSpPr/>
          <p:nvPr/>
        </p:nvSpPr>
        <p:spPr>
          <a:xfrm>
            <a:off x="200160" y="1647000"/>
            <a:ext cx="3504960" cy="637920"/>
          </a:xfrm>
          <a:prstGeom prst="rect">
            <a:avLst/>
          </a:prstGeom>
          <a:noFill/>
          <a:ln w="9360">
            <a:noFill/>
          </a:ln>
        </p:spPr>
        <p:txBody>
          <a:bodyPr lIns="90000" rIns="90000" tIns="45000" bIns="45000"/>
          <a:p>
            <a:pPr>
              <a:lnSpc>
                <a:spcPct val="200000"/>
              </a:lnSpc>
            </a:pPr>
            <a:r>
              <a:rPr lang="en-US" sz="1200">
                <a:solidFill>
                  <a:srgbClr val="000000"/>
                </a:solidFill>
                <a:latin typeface="Arial"/>
              </a:rPr>
              <a:t>Tomaz Toshimi Ishikawa</a:t>
            </a:r>
            <a:endParaRPr/>
          </a:p>
          <a:p>
            <a:pPr>
              <a:lnSpc>
                <a:spcPct val="200000"/>
              </a:lnSpc>
            </a:pPr>
            <a:r>
              <a:rPr lang="en-US" sz="1200">
                <a:solidFill>
                  <a:srgbClr val="000000"/>
                </a:solidFill>
                <a:latin typeface="Arial"/>
              </a:rPr>
              <a:t>Daniel Rodrigo Leiva</a:t>
            </a:r>
            <a:endParaRPr/>
          </a:p>
        </p:txBody>
      </p:sp>
      <p:sp>
        <p:nvSpPr>
          <p:cNvPr id="88" name="CustomShape 7"/>
          <p:cNvSpPr/>
          <p:nvPr/>
        </p:nvSpPr>
        <p:spPr>
          <a:xfrm>
            <a:off x="6334560" y="5727240"/>
            <a:ext cx="2018880" cy="577080"/>
          </a:xfrm>
          <a:prstGeom prst="rect">
            <a:avLst/>
          </a:prstGeom>
          <a:noFill/>
          <a:ln w="9360">
            <a:noFill/>
          </a:ln>
        </p:spPr>
        <p:txBody>
          <a:bodyPr wrap="none" lIns="90000" rIns="90000" tIns="45000" bIns="45000"/>
          <a:p>
            <a:pPr algn="ctr">
              <a:lnSpc>
                <a:spcPct val="100000"/>
              </a:lnSpc>
            </a:pPr>
            <a:r>
              <a:rPr b="1" lang="en-US" sz="1600">
                <a:solidFill>
                  <a:srgbClr val="000000"/>
                </a:solidFill>
                <a:latin typeface="Arial"/>
              </a:rPr>
              <a:t>São Carlos – Brazil</a:t>
            </a:r>
            <a:endParaRPr/>
          </a:p>
          <a:p>
            <a:pPr algn="ctr">
              <a:lnSpc>
                <a:spcPct val="100000"/>
              </a:lnSpc>
            </a:pPr>
            <a:r>
              <a:rPr b="1" lang="en-US" sz="1600">
                <a:solidFill>
                  <a:srgbClr val="000000"/>
                </a:solidFill>
                <a:latin typeface="Arial"/>
              </a:rPr>
              <a:t>May 2015</a:t>
            </a:r>
            <a:endParaRPr/>
          </a:p>
        </p:txBody>
      </p:sp>
      <p:sp>
        <p:nvSpPr>
          <p:cNvPr id="89" name="CustomShape 8"/>
          <p:cNvSpPr/>
          <p:nvPr/>
        </p:nvSpPr>
        <p:spPr>
          <a:xfrm>
            <a:off x="155520" y="-144360"/>
            <a:ext cx="304560" cy="304560"/>
          </a:xfrm>
          <a:prstGeom prst="rect">
            <a:avLst/>
          </a:prstGeom>
          <a:noFill/>
          <a:ln>
            <a:noFill/>
          </a:ln>
        </p:spPr>
      </p:sp>
      <p:pic>
        <p:nvPicPr>
          <p:cNvPr id="90" name="Picture 15" descr=""/>
          <p:cNvPicPr/>
          <p:nvPr/>
        </p:nvPicPr>
        <p:blipFill>
          <a:blip r:embed="rId3"/>
          <a:stretch>
            <a:fillRect/>
          </a:stretch>
        </p:blipFill>
        <p:spPr>
          <a:xfrm>
            <a:off x="272520" y="5784480"/>
            <a:ext cx="2257200" cy="740520"/>
          </a:xfrm>
          <a:prstGeom prst="rect">
            <a:avLst/>
          </a:prstGeom>
          <a:ln>
            <a:noFill/>
          </a:ln>
        </p:spPr>
      </p:pic>
      <p:pic>
        <p:nvPicPr>
          <p:cNvPr id="91" name="Picture 19" descr=""/>
          <p:cNvPicPr/>
          <p:nvPr/>
        </p:nvPicPr>
        <p:blipFill>
          <a:blip r:embed="rId4"/>
          <a:stretch>
            <a:fillRect/>
          </a:stretch>
        </p:blipFill>
        <p:spPr>
          <a:xfrm>
            <a:off x="5312880" y="2966040"/>
            <a:ext cx="3888000" cy="2262600"/>
          </a:xfrm>
          <a:prstGeom prst="rect">
            <a:avLst/>
          </a:prstGeom>
          <a:ln>
            <a:noFill/>
          </a:ln>
        </p:spPr>
      </p:pic>
      <p:pic>
        <p:nvPicPr>
          <p:cNvPr id="92" name="Picture 38" descr=""/>
          <p:cNvPicPr/>
          <p:nvPr/>
        </p:nvPicPr>
        <p:blipFill>
          <a:blip r:embed="rId5"/>
          <a:stretch>
            <a:fillRect/>
          </a:stretch>
        </p:blipFill>
        <p:spPr>
          <a:xfrm>
            <a:off x="3080880" y="5727240"/>
            <a:ext cx="1367640" cy="869760"/>
          </a:xfrm>
          <a:prstGeom prst="rect">
            <a:avLst/>
          </a:prstGeom>
          <a:ln>
            <a:noFill/>
          </a:ln>
        </p:spPr>
      </p:pic>
      <p:pic>
        <p:nvPicPr>
          <p:cNvPr id="93" name="Picture 41" descr=""/>
          <p:cNvPicPr/>
          <p:nvPr/>
        </p:nvPicPr>
        <p:blipFill>
          <a:blip r:embed="rId6"/>
          <a:stretch>
            <a:fillRect/>
          </a:stretch>
        </p:blipFill>
        <p:spPr>
          <a:xfrm>
            <a:off x="1407960" y="4648320"/>
            <a:ext cx="628200" cy="732960"/>
          </a:xfrm>
          <a:prstGeom prst="rect">
            <a:avLst/>
          </a:prstGeom>
          <a:ln>
            <a:noFill/>
          </a:ln>
        </p:spPr>
      </p:pic>
      <p:pic>
        <p:nvPicPr>
          <p:cNvPr id="94" name="" descr=""/>
          <p:cNvPicPr/>
          <p:nvPr/>
        </p:nvPicPr>
        <p:blipFill>
          <a:blip r:embed="rId7"/>
          <a:stretch>
            <a:fillRect/>
          </a:stretch>
        </p:blipFill>
        <p:spPr>
          <a:xfrm>
            <a:off x="127080" y="4648320"/>
            <a:ext cx="1104840" cy="86364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5" name="CustomShape 1"/>
          <p:cNvSpPr/>
          <p:nvPr/>
        </p:nvSpPr>
        <p:spPr>
          <a:xfrm>
            <a:off x="1558080" y="570600"/>
            <a:ext cx="1653120" cy="333720"/>
          </a:xfrm>
          <a:prstGeom prst="rect">
            <a:avLst/>
          </a:prstGeom>
          <a:noFill/>
          <a:ln w="9360">
            <a:noFill/>
          </a:ln>
        </p:spPr>
        <p:txBody>
          <a:bodyPr wrap="none" lIns="90000" rIns="90000" tIns="45000" bIns="45000"/>
          <a:p>
            <a:pPr>
              <a:lnSpc>
                <a:spcPct val="100000"/>
              </a:lnSpc>
            </a:pPr>
            <a:r>
              <a:rPr b="1" lang="en-US" sz="1600">
                <a:solidFill>
                  <a:srgbClr val="0000cc"/>
                </a:solidFill>
                <a:latin typeface="Arial"/>
              </a:rPr>
              <a:t>Announcement</a:t>
            </a:r>
            <a:endParaRPr/>
          </a:p>
        </p:txBody>
      </p:sp>
      <p:sp>
        <p:nvSpPr>
          <p:cNvPr id="96" name="CustomShape 2"/>
          <p:cNvSpPr/>
          <p:nvPr/>
        </p:nvSpPr>
        <p:spPr>
          <a:xfrm>
            <a:off x="348480" y="1124640"/>
            <a:ext cx="4316040" cy="4658760"/>
          </a:xfrm>
          <a:prstGeom prst="rect">
            <a:avLst/>
          </a:prstGeom>
          <a:noFill/>
          <a:ln w="9360">
            <a:noFill/>
          </a:ln>
        </p:spPr>
        <p:txBody>
          <a:bodyPr lIns="90000" rIns="90000" tIns="45000" bIns="45000"/>
          <a:p>
            <a:pPr algn="just">
              <a:lnSpc>
                <a:spcPct val="100000"/>
              </a:lnSpc>
            </a:pPr>
            <a:r>
              <a:rPr lang="en-US" sz="1000">
                <a:solidFill>
                  <a:srgbClr val="000000"/>
                </a:solidFill>
                <a:latin typeface="Arial"/>
              </a:rPr>
              <a:t> </a:t>
            </a:r>
            <a:endParaRPr/>
          </a:p>
          <a:p>
            <a:pPr algn="just">
              <a:lnSpc>
                <a:spcPct val="100000"/>
              </a:lnSpc>
            </a:pPr>
            <a:r>
              <a:rPr b="1" lang="en-US" sz="1000">
                <a:solidFill>
                  <a:srgbClr val="000000"/>
                </a:solidFill>
                <a:latin typeface="Arial"/>
              </a:rPr>
              <a:t>The 6</a:t>
            </a:r>
            <a:r>
              <a:rPr b="1" lang="en-US" sz="1000" baseline="30000">
                <a:solidFill>
                  <a:srgbClr val="000000"/>
                </a:solidFill>
                <a:latin typeface="Arial"/>
              </a:rPr>
              <a:t>th</a:t>
            </a:r>
            <a:r>
              <a:rPr b="1" lang="en-US" sz="1000">
                <a:solidFill>
                  <a:srgbClr val="000000"/>
                </a:solidFill>
                <a:latin typeface="Arial"/>
              </a:rPr>
              <a:t> International Workshop of the PPG-CEM/UFSCar: Metastability in New Metallic Alloys will be held in the city of São Carlos, São Paulo state, Brazil on the May 20</a:t>
            </a:r>
            <a:r>
              <a:rPr b="1" lang="en-US" sz="1000" baseline="30000">
                <a:solidFill>
                  <a:srgbClr val="000000"/>
                </a:solidFill>
                <a:latin typeface="Arial"/>
              </a:rPr>
              <a:t>th</a:t>
            </a:r>
            <a:r>
              <a:rPr b="1" lang="en-US" sz="1000">
                <a:solidFill>
                  <a:srgbClr val="000000"/>
                </a:solidFill>
                <a:latin typeface="Arial"/>
              </a:rPr>
              <a:t> 2015 and will be hosted by the Graduate Program in Materials Science and Engineering (PPG-CEM) and Department of Engineering Materials (DEMa) at Federal University of São Carlos (UFSCar).</a:t>
            </a:r>
            <a:endParaRPr/>
          </a:p>
          <a:p>
            <a:pPr algn="just">
              <a:lnSpc>
                <a:spcPct val="100000"/>
              </a:lnSpc>
            </a:pPr>
            <a:r>
              <a:rPr b="1" lang="en-US" sz="1000">
                <a:solidFill>
                  <a:srgbClr val="000000"/>
                </a:solidFill>
                <a:latin typeface="Arial"/>
              </a:rPr>
              <a:t> </a:t>
            </a:r>
            <a:endParaRPr/>
          </a:p>
          <a:p>
            <a:pPr algn="just">
              <a:lnSpc>
                <a:spcPct val="100000"/>
              </a:lnSpc>
            </a:pPr>
            <a:r>
              <a:rPr b="1" lang="en-US" sz="1000">
                <a:solidFill>
                  <a:srgbClr val="000000"/>
                </a:solidFill>
                <a:latin typeface="Arial"/>
              </a:rPr>
              <a:t>The main scope of this workshop is to bring to date for researchers,  graduate and undergraduate students, some important topics related to metastability in new metallic alloys.</a:t>
            </a:r>
            <a:endParaRPr/>
          </a:p>
          <a:p>
            <a:pPr algn="just">
              <a:lnSpc>
                <a:spcPct val="100000"/>
              </a:lnSpc>
            </a:pPr>
            <a:r>
              <a:rPr b="1" lang="en-US" sz="1000">
                <a:solidFill>
                  <a:srgbClr val="000000"/>
                </a:solidFill>
                <a:latin typeface="Arial"/>
              </a:rPr>
              <a:t> </a:t>
            </a:r>
            <a:endParaRPr/>
          </a:p>
          <a:p>
            <a:pPr algn="just">
              <a:lnSpc>
                <a:spcPct val="100000"/>
              </a:lnSpc>
            </a:pPr>
            <a:r>
              <a:rPr b="1" lang="en-US" sz="1000">
                <a:solidFill>
                  <a:srgbClr val="000000"/>
                </a:solidFill>
                <a:latin typeface="Arial"/>
              </a:rPr>
              <a:t>We are pleased to invite you to participate in this workshop and to discuss with national and international specialist recent research results as well as future directions in this field of materials science and engineering.</a:t>
            </a:r>
            <a:endParaRPr/>
          </a:p>
          <a:p>
            <a:pPr algn="just">
              <a:lnSpc>
                <a:spcPct val="100000"/>
              </a:lnSpc>
            </a:pPr>
            <a:r>
              <a:rPr b="1" lang="en-US" sz="1000">
                <a:solidFill>
                  <a:srgbClr val="000000"/>
                </a:solidFill>
                <a:latin typeface="Arial"/>
              </a:rPr>
              <a:t> </a:t>
            </a:r>
            <a:endParaRPr/>
          </a:p>
          <a:p>
            <a:pPr algn="just">
              <a:lnSpc>
                <a:spcPct val="100000"/>
              </a:lnSpc>
            </a:pPr>
            <a:r>
              <a:rPr b="1" lang="en-US" sz="1000">
                <a:solidFill>
                  <a:srgbClr val="000000"/>
                </a:solidFill>
                <a:latin typeface="Arial"/>
              </a:rPr>
              <a:t>Date: Wednesday, May 20, 2015</a:t>
            </a:r>
            <a:endParaRPr/>
          </a:p>
          <a:p>
            <a:pPr algn="just">
              <a:lnSpc>
                <a:spcPct val="100000"/>
              </a:lnSpc>
            </a:pPr>
            <a:r>
              <a:rPr b="1" lang="en-US" sz="1000">
                <a:solidFill>
                  <a:srgbClr val="000000"/>
                </a:solidFill>
                <a:latin typeface="Arial"/>
              </a:rPr>
              <a:t> </a:t>
            </a:r>
            <a:endParaRPr/>
          </a:p>
          <a:p>
            <a:pPr>
              <a:lnSpc>
                <a:spcPct val="100000"/>
              </a:lnSpc>
            </a:pPr>
            <a:r>
              <a:rPr b="1" lang="en-US" sz="1000">
                <a:solidFill>
                  <a:srgbClr val="000000"/>
                </a:solidFill>
                <a:latin typeface="Arial"/>
              </a:rPr>
              <a:t>Time: 8:30 AM – 12:00 PM </a:t>
            </a:r>
            <a:endParaRPr/>
          </a:p>
          <a:p>
            <a:pPr algn="just">
              <a:lnSpc>
                <a:spcPct val="100000"/>
              </a:lnSpc>
            </a:pPr>
            <a:r>
              <a:rPr b="1" lang="en-US" sz="1000">
                <a:solidFill>
                  <a:srgbClr val="000000"/>
                </a:solidFill>
                <a:latin typeface="Arial"/>
              </a:rPr>
              <a:t> </a:t>
            </a:r>
            <a:endParaRPr/>
          </a:p>
          <a:p>
            <a:pPr algn="just">
              <a:lnSpc>
                <a:spcPct val="100000"/>
              </a:lnSpc>
            </a:pPr>
            <a:r>
              <a:rPr b="1" lang="en-US" sz="1000">
                <a:solidFill>
                  <a:srgbClr val="000000"/>
                </a:solidFill>
                <a:latin typeface="Arial"/>
              </a:rPr>
              <a:t>Where: Conference room at  LCE – DEMa - UFSCar</a:t>
            </a:r>
            <a:endParaRPr/>
          </a:p>
          <a:p>
            <a:pPr algn="just">
              <a:lnSpc>
                <a:spcPct val="100000"/>
              </a:lnSpc>
            </a:pPr>
            <a:r>
              <a:rPr b="1" lang="en-US" sz="1000">
                <a:solidFill>
                  <a:srgbClr val="000000"/>
                </a:solidFill>
                <a:latin typeface="Arial"/>
              </a:rPr>
              <a:t>Certificate: Everyone attending the workshop will receive a participation certificate issued by the organizers.  </a:t>
            </a:r>
            <a:endParaRPr/>
          </a:p>
          <a:p>
            <a:pPr algn="just">
              <a:lnSpc>
                <a:spcPct val="100000"/>
              </a:lnSpc>
            </a:pPr>
            <a:r>
              <a:rPr b="1" lang="en-US" sz="1000">
                <a:solidFill>
                  <a:srgbClr val="000000"/>
                </a:solidFill>
                <a:latin typeface="Arial"/>
              </a:rPr>
              <a:t> </a:t>
            </a:r>
            <a:endParaRPr/>
          </a:p>
          <a:p>
            <a:pPr>
              <a:lnSpc>
                <a:spcPct val="100000"/>
              </a:lnSpc>
            </a:pPr>
            <a:endParaRPr/>
          </a:p>
          <a:p>
            <a:pPr>
              <a:lnSpc>
                <a:spcPct val="100000"/>
              </a:lnSpc>
            </a:pPr>
            <a:endParaRPr/>
          </a:p>
          <a:p>
            <a:pPr>
              <a:lnSpc>
                <a:spcPct val="100000"/>
              </a:lnSpc>
            </a:pPr>
            <a:r>
              <a:rPr b="1" lang="en-US" sz="1000">
                <a:solidFill>
                  <a:srgbClr val="000000"/>
                </a:solidFill>
                <a:latin typeface="Arial"/>
              </a:rPr>
              <a:t>FREE Registrations – Please make your registration with Fernando </a:t>
            </a:r>
            <a:r>
              <a:rPr b="1" lang="en-US" sz="1000">
                <a:solidFill>
                  <a:srgbClr val="0f6fc6"/>
                </a:solidFill>
                <a:latin typeface="Arial"/>
              </a:rPr>
              <a:t>fernando@ppgcem.ufscar.br</a:t>
            </a:r>
            <a:endParaRPr/>
          </a:p>
          <a:p>
            <a:pPr>
              <a:lnSpc>
                <a:spcPct val="100000"/>
              </a:lnSpc>
            </a:pPr>
            <a:endParaRPr/>
          </a:p>
        </p:txBody>
      </p:sp>
      <p:sp>
        <p:nvSpPr>
          <p:cNvPr id="97" name="CustomShape 3"/>
          <p:cNvSpPr/>
          <p:nvPr/>
        </p:nvSpPr>
        <p:spPr>
          <a:xfrm>
            <a:off x="6687000" y="189000"/>
            <a:ext cx="1307160" cy="333720"/>
          </a:xfrm>
          <a:prstGeom prst="rect">
            <a:avLst/>
          </a:prstGeom>
          <a:noFill/>
          <a:ln w="9360">
            <a:noFill/>
          </a:ln>
        </p:spPr>
        <p:txBody>
          <a:bodyPr wrap="none" lIns="90000" rIns="90000" tIns="45000" bIns="45000"/>
          <a:p>
            <a:pPr>
              <a:lnSpc>
                <a:spcPct val="100000"/>
              </a:lnSpc>
            </a:pPr>
            <a:r>
              <a:rPr b="1" lang="en-US" sz="1600">
                <a:solidFill>
                  <a:srgbClr val="0000cc"/>
                </a:solidFill>
                <a:latin typeface="Arial"/>
              </a:rPr>
              <a:t>Programme</a:t>
            </a:r>
            <a:endParaRPr/>
          </a:p>
        </p:txBody>
      </p:sp>
      <p:sp>
        <p:nvSpPr>
          <p:cNvPr id="98" name="CustomShape 4"/>
          <p:cNvSpPr/>
          <p:nvPr/>
        </p:nvSpPr>
        <p:spPr>
          <a:xfrm>
            <a:off x="4793040" y="1092960"/>
            <a:ext cx="4605120" cy="5718240"/>
          </a:xfrm>
          <a:prstGeom prst="rect">
            <a:avLst/>
          </a:prstGeom>
          <a:noFill/>
          <a:ln w="9360">
            <a:noFill/>
          </a:ln>
        </p:spPr>
        <p:txBody>
          <a:bodyPr lIns="90000" rIns="90000" tIns="45000" bIns="45000"/>
          <a:p>
            <a:pPr algn="just">
              <a:lnSpc>
                <a:spcPct val="100000"/>
              </a:lnSpc>
            </a:pPr>
            <a:r>
              <a:rPr b="1" lang="en-US" sz="1200">
                <a:solidFill>
                  <a:srgbClr val="000000"/>
                </a:solidFill>
                <a:latin typeface="Arial"/>
              </a:rPr>
              <a:t>08:30–08:45</a:t>
            </a:r>
            <a:r>
              <a:rPr lang="en-US" sz="1200">
                <a:solidFill>
                  <a:srgbClr val="000000"/>
                </a:solidFill>
                <a:latin typeface="Arial"/>
              </a:rPr>
              <a:t> – Opening Ceremony </a:t>
            </a:r>
            <a:endParaRPr/>
          </a:p>
          <a:p>
            <a:pPr algn="just">
              <a:lnSpc>
                <a:spcPct val="100000"/>
              </a:lnSpc>
            </a:pPr>
            <a:endParaRPr/>
          </a:p>
          <a:p>
            <a:pPr algn="just">
              <a:lnSpc>
                <a:spcPct val="100000"/>
              </a:lnSpc>
            </a:pPr>
            <a:r>
              <a:rPr b="1" lang="en-US" sz="1200">
                <a:solidFill>
                  <a:srgbClr val="000000"/>
                </a:solidFill>
                <a:latin typeface="Arial"/>
              </a:rPr>
              <a:t>08:45–09:00</a:t>
            </a:r>
            <a:r>
              <a:rPr lang="en-US" sz="1200">
                <a:solidFill>
                  <a:srgbClr val="000000"/>
                </a:solidFill>
                <a:latin typeface="Arial"/>
              </a:rPr>
              <a:t> – Claudio S. Kiminami - FAPESP Thematic Project: Processing and Characterization of Amorphous, Metastable and Nanostructured Alloys (Departamento de Engenharia de Materiais, Universidade Federal de São Carlos, S.Carlos, SP, Brazil)</a:t>
            </a:r>
            <a:endParaRPr/>
          </a:p>
          <a:p>
            <a:pPr algn="just">
              <a:lnSpc>
                <a:spcPct val="100000"/>
              </a:lnSpc>
            </a:pPr>
            <a:endParaRPr/>
          </a:p>
          <a:p>
            <a:pPr algn="just">
              <a:lnSpc>
                <a:spcPct val="100000"/>
              </a:lnSpc>
            </a:pPr>
            <a:r>
              <a:rPr b="1" lang="en-US" sz="1200">
                <a:solidFill>
                  <a:srgbClr val="000000"/>
                </a:solidFill>
                <a:latin typeface="Arial"/>
              </a:rPr>
              <a:t>9:00 – 9:50 </a:t>
            </a:r>
            <a:r>
              <a:rPr lang="en-US" sz="1200">
                <a:solidFill>
                  <a:srgbClr val="000000"/>
                </a:solidFill>
                <a:latin typeface="Arial"/>
              </a:rPr>
              <a:t>– Giorgos A. Evangelakis - The role of the microstructure in the properties of Zr-Cu model glassy alloys by Molecular Dynamics Simulations Department of Physics, University of Ioannina, Ioannina, Greece)</a:t>
            </a:r>
            <a:endParaRPr/>
          </a:p>
          <a:p>
            <a:pPr algn="just">
              <a:lnSpc>
                <a:spcPct val="100000"/>
              </a:lnSpc>
            </a:pPr>
            <a:endParaRPr/>
          </a:p>
          <a:p>
            <a:pPr algn="just">
              <a:lnSpc>
                <a:spcPct val="100000"/>
              </a:lnSpc>
            </a:pPr>
            <a:r>
              <a:rPr b="1" lang="en-US" sz="1200">
                <a:solidFill>
                  <a:srgbClr val="000000"/>
                </a:solidFill>
                <a:latin typeface="Arial"/>
              </a:rPr>
              <a:t>9:50–10:40</a:t>
            </a:r>
            <a:r>
              <a:rPr lang="en-US" sz="1200">
                <a:solidFill>
                  <a:srgbClr val="000000"/>
                </a:solidFill>
                <a:latin typeface="Arial"/>
              </a:rPr>
              <a:t> – Michael J. Kaufman - Factors Controlling the Formation of Metallic Glasses, Single-Phase Solid Solutions and Multi-Phase Structures in ‘High Entropy’ Alloys (Materials Science and Engineering Department, Colorado School of Mines, Golden, USA)</a:t>
            </a:r>
            <a:endParaRPr/>
          </a:p>
          <a:p>
            <a:pPr algn="just">
              <a:lnSpc>
                <a:spcPct val="100000"/>
              </a:lnSpc>
            </a:pPr>
            <a:endParaRPr/>
          </a:p>
          <a:p>
            <a:pPr algn="just">
              <a:lnSpc>
                <a:spcPct val="100000"/>
              </a:lnSpc>
            </a:pPr>
            <a:r>
              <a:rPr b="1" lang="en-US" sz="1200">
                <a:solidFill>
                  <a:srgbClr val="000000"/>
                </a:solidFill>
                <a:latin typeface="Arial"/>
              </a:rPr>
              <a:t>10:40 – 11:00 </a:t>
            </a:r>
            <a:r>
              <a:rPr lang="en-US" sz="1200">
                <a:solidFill>
                  <a:srgbClr val="000000"/>
                </a:solidFill>
                <a:latin typeface="Arial"/>
              </a:rPr>
              <a:t>–  Coffee Break </a:t>
            </a:r>
            <a:endParaRPr/>
          </a:p>
          <a:p>
            <a:pPr algn="just">
              <a:lnSpc>
                <a:spcPct val="100000"/>
              </a:lnSpc>
            </a:pPr>
            <a:endParaRPr/>
          </a:p>
          <a:p>
            <a:pPr algn="just">
              <a:lnSpc>
                <a:spcPct val="100000"/>
              </a:lnSpc>
            </a:pPr>
            <a:r>
              <a:rPr b="1" lang="en-US" sz="1200">
                <a:solidFill>
                  <a:srgbClr val="000000"/>
                </a:solidFill>
                <a:latin typeface="Arial"/>
              </a:rPr>
              <a:t>11:00 – 11:50  </a:t>
            </a:r>
            <a:r>
              <a:rPr lang="en-US" sz="1200">
                <a:solidFill>
                  <a:srgbClr val="000000"/>
                </a:solidFill>
                <a:latin typeface="Arial"/>
              </a:rPr>
              <a:t>- André Costa e Silva - "Thermodynamic modeling and metastability in metallic alloys” (Escola de Engenharia Industrial Metalúrgica, Universidade Federal Fluminense, Volta Redonda, RJ, Brazil)</a:t>
            </a:r>
            <a:endParaRPr/>
          </a:p>
          <a:p>
            <a:pPr algn="just">
              <a:lnSpc>
                <a:spcPct val="100000"/>
              </a:lnSpc>
            </a:pPr>
            <a:endParaRPr/>
          </a:p>
          <a:p>
            <a:pPr algn="just">
              <a:lnSpc>
                <a:spcPct val="100000"/>
              </a:lnSpc>
            </a:pPr>
            <a:r>
              <a:rPr b="1" lang="en-US" sz="1200">
                <a:solidFill>
                  <a:srgbClr val="000000"/>
                </a:solidFill>
                <a:latin typeface="Arial"/>
              </a:rPr>
              <a:t>11:50 – 12:00 </a:t>
            </a:r>
            <a:r>
              <a:rPr lang="en-US" sz="1200">
                <a:solidFill>
                  <a:srgbClr val="000000"/>
                </a:solidFill>
                <a:latin typeface="Arial"/>
              </a:rPr>
              <a:t>-  Walter Jose Botta Filho Closing of the workshop (Departamento de Engenharia de Materiais, Universidade Federal de São Carlos, S.Carlos, SP, Brazil)</a:t>
            </a:r>
            <a:endParaRPr/>
          </a:p>
          <a:p>
            <a:pPr>
              <a:lnSpc>
                <a:spcPct val="100000"/>
              </a:lnSpc>
            </a:pPr>
            <a:endParaRPr/>
          </a:p>
          <a:p>
            <a:pPr>
              <a:lnSpc>
                <a:spcPct val="100000"/>
              </a:lnSpc>
            </a:pPr>
            <a:r>
              <a:rPr lang="en-US" sz="1000">
                <a:solidFill>
                  <a:srgbClr val="000000"/>
                </a:solidFill>
                <a:latin typeface="Arial"/>
              </a:rPr>
              <a:t> </a:t>
            </a: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